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62" r:id="rId3"/>
    <p:sldMasterId id="2147483778" r:id="rId4"/>
  </p:sldMasterIdLst>
  <p:notesMasterIdLst>
    <p:notesMasterId r:id="rId6"/>
  </p:notesMasterIdLst>
  <p:handoutMasterIdLst>
    <p:handoutMasterId r:id="rId7"/>
  </p:handoutMasterIdLst>
  <p:sldIdLst>
    <p:sldId id="259" r:id="rId5"/>
  </p:sldIdLst>
  <p:sldSz cx="21388388" cy="30275213"/>
  <p:notesSz cx="6858000" cy="9144000"/>
  <p:custDataLst>
    <p:tags r:id="rId8"/>
  </p:custDataLst>
  <p:defaultTextStyle>
    <a:defPPr>
      <a:defRPr lang="en-US"/>
    </a:defPPr>
    <a:lvl1pPr marL="0" algn="l" defTabSz="3038475" rtl="0" eaLnBrk="1" latinLnBrk="0" hangingPunct="1">
      <a:defRPr sz="6000" kern="1200">
        <a:solidFill>
          <a:schemeClr val="tx1"/>
        </a:solidFill>
        <a:latin typeface="+mn-lt"/>
        <a:ea typeface="+mn-ea"/>
        <a:cs typeface="+mn-cs"/>
      </a:defRPr>
    </a:lvl1pPr>
    <a:lvl2pPr marL="1519555" algn="l" defTabSz="3038475" rtl="0" eaLnBrk="1" latinLnBrk="0" hangingPunct="1">
      <a:defRPr sz="6000" kern="1200">
        <a:solidFill>
          <a:schemeClr val="tx1"/>
        </a:solidFill>
        <a:latin typeface="+mn-lt"/>
        <a:ea typeface="+mn-ea"/>
        <a:cs typeface="+mn-cs"/>
      </a:defRPr>
    </a:lvl2pPr>
    <a:lvl3pPr marL="3038475" algn="l" defTabSz="3038475" rtl="0" eaLnBrk="1" latinLnBrk="0" hangingPunct="1">
      <a:defRPr sz="6000" kern="1200">
        <a:solidFill>
          <a:schemeClr val="tx1"/>
        </a:solidFill>
        <a:latin typeface="+mn-lt"/>
        <a:ea typeface="+mn-ea"/>
        <a:cs typeface="+mn-cs"/>
      </a:defRPr>
    </a:lvl3pPr>
    <a:lvl4pPr marL="4558030" algn="l" defTabSz="3038475" rtl="0" eaLnBrk="1" latinLnBrk="0" hangingPunct="1">
      <a:defRPr sz="6000" kern="1200">
        <a:solidFill>
          <a:schemeClr val="tx1"/>
        </a:solidFill>
        <a:latin typeface="+mn-lt"/>
        <a:ea typeface="+mn-ea"/>
        <a:cs typeface="+mn-cs"/>
      </a:defRPr>
    </a:lvl4pPr>
    <a:lvl5pPr marL="6077585" algn="l" defTabSz="3038475" rtl="0" eaLnBrk="1" latinLnBrk="0" hangingPunct="1">
      <a:defRPr sz="6000" kern="1200">
        <a:solidFill>
          <a:schemeClr val="tx1"/>
        </a:solidFill>
        <a:latin typeface="+mn-lt"/>
        <a:ea typeface="+mn-ea"/>
        <a:cs typeface="+mn-cs"/>
      </a:defRPr>
    </a:lvl5pPr>
    <a:lvl6pPr marL="7596505" algn="l" defTabSz="3038475" rtl="0" eaLnBrk="1" latinLnBrk="0" hangingPunct="1">
      <a:defRPr sz="6000" kern="1200">
        <a:solidFill>
          <a:schemeClr val="tx1"/>
        </a:solidFill>
        <a:latin typeface="+mn-lt"/>
        <a:ea typeface="+mn-ea"/>
        <a:cs typeface="+mn-cs"/>
      </a:defRPr>
    </a:lvl6pPr>
    <a:lvl7pPr marL="9116060" algn="l" defTabSz="3038475" rtl="0" eaLnBrk="1" latinLnBrk="0" hangingPunct="1">
      <a:defRPr sz="6000" kern="1200">
        <a:solidFill>
          <a:schemeClr val="tx1"/>
        </a:solidFill>
        <a:latin typeface="+mn-lt"/>
        <a:ea typeface="+mn-ea"/>
        <a:cs typeface="+mn-cs"/>
      </a:defRPr>
    </a:lvl7pPr>
    <a:lvl8pPr marL="10635615" algn="l" defTabSz="3038475" rtl="0" eaLnBrk="1" latinLnBrk="0" hangingPunct="1">
      <a:defRPr sz="6000" kern="1200">
        <a:solidFill>
          <a:schemeClr val="tx1"/>
        </a:solidFill>
        <a:latin typeface="+mn-lt"/>
        <a:ea typeface="+mn-ea"/>
        <a:cs typeface="+mn-cs"/>
      </a:defRPr>
    </a:lvl8pPr>
    <a:lvl9pPr marL="12155170" algn="l" defTabSz="303847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6">
          <p15:clr>
            <a:srgbClr val="A4A3A4"/>
          </p15:clr>
        </p15:guide>
        <p15:guide id="2" orient="horz" pos="265">
          <p15:clr>
            <a:srgbClr val="A4A3A4"/>
          </p15:clr>
        </p15:guide>
        <p15:guide id="3" orient="horz" pos="18533">
          <p15:clr>
            <a:srgbClr val="A4A3A4"/>
          </p15:clr>
        </p15:guide>
        <p15:guide id="4" orient="horz">
          <p15:clr>
            <a:srgbClr val="A4A3A4"/>
          </p15:clr>
        </p15:guide>
        <p15:guide id="5" pos="13199">
          <p15:clr>
            <a:srgbClr val="A4A3A4"/>
          </p15:clr>
        </p15:guide>
      </p15:sldGuideLst>
    </p:ext>
    <p:ext uri="{2D200454-40CA-4A62-9FC3-DE9A4176ACB9}">
      <p15:notesGuideLst xmlns:p15="http://schemas.microsoft.com/office/powerpoint/2012/main">
        <p15:guide id="1" orient="horz" pos="2874">
          <p15:clr>
            <a:srgbClr val="A4A3A4"/>
          </p15:clr>
        </p15:guide>
        <p15:guide id="2" pos="215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5" autoAdjust="0"/>
    <p:restoredTop sz="95220" autoAdjust="0"/>
  </p:normalViewPr>
  <p:slideViewPr>
    <p:cSldViewPr snapToGrid="0" snapToObjects="1" showGuides="1">
      <p:cViewPr>
        <p:scale>
          <a:sx n="33" d="100"/>
          <a:sy n="33" d="100"/>
        </p:scale>
        <p:origin x="1862" y="-2731"/>
      </p:cViewPr>
      <p:guideLst>
        <p:guide orient="horz" pos="3076"/>
        <p:guide orient="horz" pos="265"/>
        <p:guide orient="horz" pos="18533"/>
        <p:guide orient="horz"/>
        <p:guide pos="1319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74"/>
        <p:guide pos="215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t>3/27/2024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t>3/27/2024</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3038475" rtl="0" eaLnBrk="1" latinLnBrk="0" hangingPunct="1">
      <a:defRPr sz="4100" kern="1200">
        <a:solidFill>
          <a:schemeClr val="tx1"/>
        </a:solidFill>
        <a:latin typeface="+mn-lt"/>
        <a:ea typeface="+mn-ea"/>
        <a:cs typeface="+mn-cs"/>
      </a:defRPr>
    </a:lvl1pPr>
    <a:lvl2pPr marL="1519555" algn="l" defTabSz="3038475" rtl="0" eaLnBrk="1" latinLnBrk="0" hangingPunct="1">
      <a:defRPr sz="4100" kern="1200">
        <a:solidFill>
          <a:schemeClr val="tx1"/>
        </a:solidFill>
        <a:latin typeface="+mn-lt"/>
        <a:ea typeface="+mn-ea"/>
        <a:cs typeface="+mn-cs"/>
      </a:defRPr>
    </a:lvl2pPr>
    <a:lvl3pPr marL="3038475" algn="l" defTabSz="3038475" rtl="0" eaLnBrk="1" latinLnBrk="0" hangingPunct="1">
      <a:defRPr sz="4100" kern="1200">
        <a:solidFill>
          <a:schemeClr val="tx1"/>
        </a:solidFill>
        <a:latin typeface="+mn-lt"/>
        <a:ea typeface="+mn-ea"/>
        <a:cs typeface="+mn-cs"/>
      </a:defRPr>
    </a:lvl3pPr>
    <a:lvl4pPr marL="4558030" algn="l" defTabSz="3038475" rtl="0" eaLnBrk="1" latinLnBrk="0" hangingPunct="1">
      <a:defRPr sz="4100" kern="1200">
        <a:solidFill>
          <a:schemeClr val="tx1"/>
        </a:solidFill>
        <a:latin typeface="+mn-lt"/>
        <a:ea typeface="+mn-ea"/>
        <a:cs typeface="+mn-cs"/>
      </a:defRPr>
    </a:lvl4pPr>
    <a:lvl5pPr marL="6077585" algn="l" defTabSz="3038475" rtl="0" eaLnBrk="1" latinLnBrk="0" hangingPunct="1">
      <a:defRPr sz="4100" kern="1200">
        <a:solidFill>
          <a:schemeClr val="tx1"/>
        </a:solidFill>
        <a:latin typeface="+mn-lt"/>
        <a:ea typeface="+mn-ea"/>
        <a:cs typeface="+mn-cs"/>
      </a:defRPr>
    </a:lvl5pPr>
    <a:lvl6pPr marL="7596505" algn="l" defTabSz="3038475" rtl="0" eaLnBrk="1" latinLnBrk="0" hangingPunct="1">
      <a:defRPr sz="4100" kern="1200">
        <a:solidFill>
          <a:schemeClr val="tx1"/>
        </a:solidFill>
        <a:latin typeface="+mn-lt"/>
        <a:ea typeface="+mn-ea"/>
        <a:cs typeface="+mn-cs"/>
      </a:defRPr>
    </a:lvl6pPr>
    <a:lvl7pPr marL="9116060" algn="l" defTabSz="3038475" rtl="0" eaLnBrk="1" latinLnBrk="0" hangingPunct="1">
      <a:defRPr sz="4100" kern="1200">
        <a:solidFill>
          <a:schemeClr val="tx1"/>
        </a:solidFill>
        <a:latin typeface="+mn-lt"/>
        <a:ea typeface="+mn-ea"/>
        <a:cs typeface="+mn-cs"/>
      </a:defRPr>
    </a:lvl7pPr>
    <a:lvl8pPr marL="10635615" algn="l" defTabSz="3038475" rtl="0" eaLnBrk="1" latinLnBrk="0" hangingPunct="1">
      <a:defRPr sz="4100" kern="1200">
        <a:solidFill>
          <a:schemeClr val="tx1"/>
        </a:solidFill>
        <a:latin typeface="+mn-lt"/>
        <a:ea typeface="+mn-ea"/>
        <a:cs typeface="+mn-cs"/>
      </a:defRPr>
    </a:lvl8pPr>
    <a:lvl9pPr marL="12155170" algn="l" defTabSz="303847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7954611" y="4036653"/>
            <a:ext cx="1831459" cy="22201590"/>
          </a:xfrm>
        </p:spPr>
        <p:txBody>
          <a:bodyPr vert="eaVert" lIns="90000" tIns="46800" rIns="90000" bIns="46800" rtlCol="0" anchor="ctr" anchorCtr="0">
            <a:normAutofit/>
          </a:bodyPr>
          <a:lstStyle>
            <a:lvl1pPr>
              <a:buNone/>
              <a:defRPr sz="491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604105" y="4036653"/>
            <a:ext cx="16085260" cy="22201590"/>
          </a:xfrm>
        </p:spPr>
        <p:txBody>
          <a:bodyPr vert="eaVert" lIns="46800" tIns="46800" rIns="46800" bIns="46800"/>
          <a:lstStyle>
            <a:lvl1pPr marL="401320" indent="-401320">
              <a:spcAft>
                <a:spcPts val="1000"/>
              </a:spcAft>
              <a:defRPr spc="300"/>
            </a:lvl1pPr>
            <a:lvl2pPr marL="1203325" indent="-401320">
              <a:defRPr spc="300"/>
            </a:lvl2pPr>
            <a:lvl3pPr marL="2005330" indent="-401320">
              <a:defRPr spc="300"/>
            </a:lvl3pPr>
            <a:lvl4pPr marL="2807335" indent="-401320">
              <a:defRPr spc="300"/>
            </a:lvl4pPr>
            <a:lvl5pPr marL="3609340" indent="-40132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1067298" y="3416852"/>
            <a:ext cx="19249263" cy="2420402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2103020" y="10965710"/>
            <a:ext cx="17190451" cy="4497530"/>
          </a:xfrm>
        </p:spPr>
        <p:txBody>
          <a:bodyPr vert="horz" lIns="90000" tIns="46800" rIns="90000" bIns="46800" rtlCol="0" anchor="t" anchorCtr="0">
            <a:normAutofit/>
          </a:bodyPr>
          <a:lstStyle>
            <a:lvl1pPr algn="ctr">
              <a:defRPr sz="10525"/>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2103020" y="15717518"/>
            <a:ext cx="17190451" cy="2081896"/>
          </a:xfrm>
        </p:spPr>
        <p:txBody>
          <a:bodyPr lIns="90000" tIns="46800" rIns="90000" bIns="46800">
            <a:normAutofit/>
          </a:bodyPr>
          <a:lstStyle>
            <a:lvl1pPr algn="ctr">
              <a:lnSpc>
                <a:spcPct val="110000"/>
              </a:lnSpc>
              <a:buNone/>
              <a:defRPr sz="4210" spc="200"/>
            </a:lvl1pPr>
          </a:lstStyle>
          <a:p>
            <a:pPr lvl="0"/>
            <a:r>
              <a:rPr lang="zh-CN" altLang="en-US" dirty="0"/>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404020"/>
            <a:ext cx="490073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49463" y="4842926"/>
            <a:ext cx="4896865" cy="553829"/>
          </a:xfrm>
          <a:prstGeom prst="rect">
            <a:avLst/>
          </a:prstGeom>
          <a:noFill/>
        </p:spPr>
        <p:txBody>
          <a:bodyPr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439841" y="13602881"/>
            <a:ext cx="4901505"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49461" y="13071318"/>
            <a:ext cx="489763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5646479" y="5396720"/>
            <a:ext cx="1009697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5646481" y="4842926"/>
            <a:ext cx="1009697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5646481" y="19943639"/>
            <a:ext cx="1009697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5646481" y="19382548"/>
            <a:ext cx="1009697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16044385" y="4842926"/>
            <a:ext cx="489595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16044385" y="5404020"/>
            <a:ext cx="4895959"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16041612" y="13126708"/>
            <a:ext cx="489595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16073011" y="13687799"/>
            <a:ext cx="4860425"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16044385" y="24050024"/>
            <a:ext cx="4895959" cy="553829"/>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16035023" y="24659708"/>
            <a:ext cx="4898411" cy="634878"/>
          </a:xfrm>
          <a:prstGeom prst="rect">
            <a:avLst/>
          </a:prstGeom>
        </p:spPr>
        <p:txBody>
          <a:bodyPr wrap="square" lIns="158267" tIns="158267" rIns="158267" bIns="158267">
            <a:spAutoFit/>
          </a:bodyPr>
          <a:lstStyle>
            <a:lvl1pPr marL="47625" indent="-47625">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Enter your text here</a:t>
            </a:r>
          </a:p>
        </p:txBody>
      </p:sp>
      <p:sp>
        <p:nvSpPr>
          <p:cNvPr id="84"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85"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6" name="Text Placeholder 76"/>
          <p:cNvSpPr>
            <a:spLocks noGrp="1"/>
          </p:cNvSpPr>
          <p:nvPr>
            <p:ph type="body" sz="quarter" idx="178"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573" y="28256865"/>
            <a:ext cx="21382819" cy="20183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24955" y="3350457"/>
            <a:ext cx="17645420" cy="15743111"/>
          </a:xfrm>
        </p:spPr>
        <p:txBody>
          <a:bodyPr anchor="b">
            <a:normAutofit/>
          </a:bodyPr>
          <a:lstStyle>
            <a:lvl1pPr algn="l">
              <a:lnSpc>
                <a:spcPct val="85000"/>
              </a:lnSpc>
              <a:defRPr sz="18713" spc="-117"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9816" y="19669710"/>
            <a:ext cx="17645420" cy="5045869"/>
          </a:xfrm>
        </p:spPr>
        <p:txBody>
          <a:bodyPr lIns="91440" rIns="91440">
            <a:normAutofit/>
          </a:bodyPr>
          <a:lstStyle>
            <a:lvl1pPr marL="0" indent="0" algn="l">
              <a:buNone/>
              <a:defRPr sz="5614" cap="all" spc="468" baseline="0">
                <a:solidFill>
                  <a:schemeClr val="tx2"/>
                </a:solidFill>
                <a:latin typeface="+mj-lt"/>
              </a:defRPr>
            </a:lvl1pPr>
            <a:lvl2pPr marL="1069437" indent="0" algn="ctr">
              <a:buNone/>
              <a:defRPr sz="5614"/>
            </a:lvl2pPr>
            <a:lvl3pPr marL="2138873" indent="0" algn="ctr">
              <a:buNone/>
              <a:defRPr sz="5614"/>
            </a:lvl3pPr>
            <a:lvl4pPr marL="3208310" indent="0" algn="ctr">
              <a:buNone/>
              <a:defRPr sz="4678"/>
            </a:lvl4pPr>
            <a:lvl5pPr marL="4277746" indent="0" algn="ctr">
              <a:buNone/>
              <a:defRPr sz="4678"/>
            </a:lvl5pPr>
            <a:lvl6pPr marL="5347183" indent="0" algn="ctr">
              <a:buNone/>
              <a:defRPr sz="4678"/>
            </a:lvl6pPr>
            <a:lvl7pPr marL="6416619" indent="0" algn="ctr">
              <a:buNone/>
              <a:defRPr sz="4678"/>
            </a:lvl7pPr>
            <a:lvl8pPr marL="7486056" indent="0" algn="ctr">
              <a:buNone/>
              <a:defRPr sz="4678"/>
            </a:lvl8pPr>
            <a:lvl9pPr marL="8555492" indent="0" algn="ctr">
              <a:buNone/>
              <a:defRPr sz="467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2118592" y="19174302"/>
            <a:ext cx="17324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 y="27963364"/>
            <a:ext cx="21388390" cy="29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7215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995254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5573" y="28256865"/>
            <a:ext cx="21382819" cy="20183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24955" y="3350457"/>
            <a:ext cx="17645420" cy="15743111"/>
          </a:xfrm>
        </p:spPr>
        <p:txBody>
          <a:bodyPr anchor="b" anchorCtr="0">
            <a:normAutofit/>
          </a:bodyPr>
          <a:lstStyle>
            <a:lvl1pPr>
              <a:lnSpc>
                <a:spcPct val="85000"/>
              </a:lnSpc>
              <a:defRPr sz="18713"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24955" y="19658705"/>
            <a:ext cx="17645420" cy="5045869"/>
          </a:xfrm>
        </p:spPr>
        <p:txBody>
          <a:bodyPr lIns="91440" rIns="91440" anchor="t" anchorCtr="0">
            <a:normAutofit/>
          </a:bodyPr>
          <a:lstStyle>
            <a:lvl1pPr marL="0" indent="0">
              <a:buNone/>
              <a:defRPr sz="5614" cap="all" spc="468" baseline="0">
                <a:solidFill>
                  <a:schemeClr val="tx2"/>
                </a:solidFill>
                <a:latin typeface="+mj-lt"/>
              </a:defRPr>
            </a:lvl1pPr>
            <a:lvl2pPr marL="1069437" indent="0">
              <a:buNone/>
              <a:defRPr sz="4210">
                <a:solidFill>
                  <a:schemeClr val="tx1">
                    <a:tint val="75000"/>
                  </a:schemeClr>
                </a:solidFill>
              </a:defRPr>
            </a:lvl2pPr>
            <a:lvl3pPr marL="2138873" indent="0">
              <a:buNone/>
              <a:defRPr sz="3743">
                <a:solidFill>
                  <a:schemeClr val="tx1">
                    <a:tint val="75000"/>
                  </a:schemeClr>
                </a:solidFill>
              </a:defRPr>
            </a:lvl3pPr>
            <a:lvl4pPr marL="3208310" indent="0">
              <a:buNone/>
              <a:defRPr sz="3275">
                <a:solidFill>
                  <a:schemeClr val="tx1">
                    <a:tint val="75000"/>
                  </a:schemeClr>
                </a:solidFill>
              </a:defRPr>
            </a:lvl4pPr>
            <a:lvl5pPr marL="4277746" indent="0">
              <a:buNone/>
              <a:defRPr sz="3275">
                <a:solidFill>
                  <a:schemeClr val="tx1">
                    <a:tint val="75000"/>
                  </a:schemeClr>
                </a:solidFill>
              </a:defRPr>
            </a:lvl5pPr>
            <a:lvl6pPr marL="5347183" indent="0">
              <a:buNone/>
              <a:defRPr sz="3275">
                <a:solidFill>
                  <a:schemeClr val="tx1">
                    <a:tint val="75000"/>
                  </a:schemeClr>
                </a:solidFill>
              </a:defRPr>
            </a:lvl6pPr>
            <a:lvl7pPr marL="6416619" indent="0">
              <a:buNone/>
              <a:defRPr sz="3275">
                <a:solidFill>
                  <a:schemeClr val="tx1">
                    <a:tint val="75000"/>
                  </a:schemeClr>
                </a:solidFill>
              </a:defRPr>
            </a:lvl7pPr>
            <a:lvl8pPr marL="7486056" indent="0">
              <a:buNone/>
              <a:defRPr sz="3275">
                <a:solidFill>
                  <a:schemeClr val="tx1">
                    <a:tint val="75000"/>
                  </a:schemeClr>
                </a:solidFill>
              </a:defRPr>
            </a:lvl8pPr>
            <a:lvl9pPr marL="8555492" indent="0">
              <a:buNone/>
              <a:defRPr sz="32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2118592" y="19174302"/>
            <a:ext cx="17324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 y="27963364"/>
            <a:ext cx="21388390" cy="29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31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924955" y="1265239"/>
            <a:ext cx="17645420" cy="640448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24955" y="8148147"/>
            <a:ext cx="8662297" cy="177614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908078" y="8148151"/>
            <a:ext cx="8662297" cy="177614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246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924955" y="1265239"/>
            <a:ext cx="17645420" cy="64044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24955" y="8149551"/>
            <a:ext cx="8662297" cy="3250378"/>
          </a:xfrm>
        </p:spPr>
        <p:txBody>
          <a:bodyPr lIns="91440" rIns="91440" anchor="ctr">
            <a:normAutofit/>
          </a:bodyPr>
          <a:lstStyle>
            <a:lvl1pPr marL="0" indent="0">
              <a:buNone/>
              <a:defRPr sz="4678" b="0" cap="all" baseline="0">
                <a:solidFill>
                  <a:schemeClr val="tx2"/>
                </a:solidFill>
              </a:defRPr>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Click to edit Master text styles</a:t>
            </a:r>
          </a:p>
        </p:txBody>
      </p:sp>
      <p:sp>
        <p:nvSpPr>
          <p:cNvPr id="4" name="Content Placeholder 3"/>
          <p:cNvSpPr>
            <a:spLocks noGrp="1"/>
          </p:cNvSpPr>
          <p:nvPr>
            <p:ph sz="half" idx="2"/>
          </p:nvPr>
        </p:nvSpPr>
        <p:spPr>
          <a:xfrm>
            <a:off x="1924955" y="11399929"/>
            <a:ext cx="8662297" cy="14913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908078" y="8149551"/>
            <a:ext cx="8662297" cy="3250378"/>
          </a:xfrm>
        </p:spPr>
        <p:txBody>
          <a:bodyPr lIns="91440" rIns="91440" anchor="ctr">
            <a:normAutofit/>
          </a:bodyPr>
          <a:lstStyle>
            <a:lvl1pPr marL="0" indent="0">
              <a:buNone/>
              <a:defRPr sz="4678" b="0" cap="all" baseline="0">
                <a:solidFill>
                  <a:schemeClr val="tx2"/>
                </a:solidFill>
              </a:defRPr>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Click to edit Master text styles</a:t>
            </a:r>
          </a:p>
        </p:txBody>
      </p:sp>
      <p:sp>
        <p:nvSpPr>
          <p:cNvPr id="6" name="Content Placeholder 5"/>
          <p:cNvSpPr>
            <a:spLocks noGrp="1"/>
          </p:cNvSpPr>
          <p:nvPr>
            <p:ph sz="quarter" idx="4"/>
          </p:nvPr>
        </p:nvSpPr>
        <p:spPr>
          <a:xfrm>
            <a:off x="10908078" y="11399929"/>
            <a:ext cx="8662297" cy="14913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51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2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2103020" y="4036653"/>
            <a:ext cx="17190451" cy="11347126"/>
          </a:xfrm>
        </p:spPr>
        <p:txBody>
          <a:bodyPr lIns="90000" tIns="46800" rIns="90000" bIns="46800" anchor="b" anchorCtr="0">
            <a:normAutofit/>
          </a:bodyPr>
          <a:lstStyle>
            <a:lvl1pPr algn="ctr">
              <a:defRPr sz="10525"/>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2103020" y="15717518"/>
            <a:ext cx="17190451" cy="6499964"/>
          </a:xfrm>
        </p:spPr>
        <p:txBody>
          <a:bodyPr lIns="90000" tIns="46800" rIns="90000" bIns="46800">
            <a:normAutofit/>
          </a:bodyPr>
          <a:lstStyle>
            <a:lvl1pPr marL="0" indent="0" algn="ctr">
              <a:lnSpc>
                <a:spcPct val="110000"/>
              </a:lnSpc>
              <a:buNone/>
              <a:defRPr sz="4210" spc="200"/>
            </a:lvl1pPr>
            <a:lvl2pPr marL="802005" indent="0" algn="ctr">
              <a:buNone/>
              <a:defRPr sz="3510"/>
            </a:lvl2pPr>
            <a:lvl3pPr marL="1604010" indent="0" algn="ctr">
              <a:buNone/>
              <a:defRPr sz="3160"/>
            </a:lvl3pPr>
            <a:lvl4pPr marL="2406015" indent="0" algn="ctr">
              <a:buNone/>
              <a:defRPr sz="2805"/>
            </a:lvl4pPr>
            <a:lvl5pPr marL="3208020" indent="0" algn="ctr">
              <a:buNone/>
              <a:defRPr sz="2805"/>
            </a:lvl5pPr>
            <a:lvl6pPr marL="4010025" indent="0" algn="ctr">
              <a:buNone/>
              <a:defRPr sz="2805"/>
            </a:lvl6pPr>
            <a:lvl7pPr marL="4812030" indent="0" algn="ctr">
              <a:buNone/>
              <a:defRPr sz="2805"/>
            </a:lvl7pPr>
            <a:lvl8pPr marL="5614670" indent="0" algn="ctr">
              <a:buNone/>
              <a:defRPr sz="2805"/>
            </a:lvl8pPr>
            <a:lvl9pPr marL="6416675" indent="0" algn="ctr">
              <a:buNone/>
              <a:defRPr sz="2805"/>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2024/3/27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5573" y="28256865"/>
            <a:ext cx="21382819" cy="20183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9" y="27963366"/>
            <a:ext cx="21382819" cy="282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0639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1" y="0"/>
            <a:ext cx="7106290" cy="302752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087484" y="0"/>
            <a:ext cx="112289" cy="30275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2064" y="2623847"/>
            <a:ext cx="5614452" cy="10091738"/>
          </a:xfrm>
        </p:spPr>
        <p:txBody>
          <a:bodyPr anchor="b">
            <a:normAutofit/>
          </a:bodyPr>
          <a:lstStyle>
            <a:lvl1pPr>
              <a:defRPr sz="8421"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421678" y="3229356"/>
            <a:ext cx="11389317" cy="23210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2064" y="12917424"/>
            <a:ext cx="5614452" cy="14917425"/>
          </a:xfrm>
        </p:spPr>
        <p:txBody>
          <a:bodyPr lIns="91440" rIns="91440">
            <a:normAutofit/>
          </a:bodyPr>
          <a:lstStyle>
            <a:lvl1pPr marL="0" indent="0">
              <a:buNone/>
              <a:defRPr sz="3509">
                <a:solidFill>
                  <a:srgbClr val="FFFFFF"/>
                </a:solidFill>
              </a:defRPr>
            </a:lvl1pPr>
            <a:lvl2pPr marL="1069437" indent="0">
              <a:buNone/>
              <a:defRPr sz="2807"/>
            </a:lvl2pPr>
            <a:lvl3pPr marL="2138873" indent="0">
              <a:buNone/>
              <a:defRPr sz="2339"/>
            </a:lvl3pPr>
            <a:lvl4pPr marL="3208310" indent="0">
              <a:buNone/>
              <a:defRPr sz="2105"/>
            </a:lvl4pPr>
            <a:lvl5pPr marL="4277746" indent="0">
              <a:buNone/>
              <a:defRPr sz="2105"/>
            </a:lvl5pPr>
            <a:lvl6pPr marL="5347183" indent="0">
              <a:buNone/>
              <a:defRPr sz="2105"/>
            </a:lvl6pPr>
            <a:lvl7pPr marL="6416619" indent="0">
              <a:buNone/>
              <a:defRPr sz="2105"/>
            </a:lvl7pPr>
            <a:lvl8pPr marL="7486056" indent="0">
              <a:buNone/>
              <a:defRPr sz="2105"/>
            </a:lvl8pPr>
            <a:lvl9pPr marL="8555492" indent="0">
              <a:buNone/>
              <a:defRPr sz="2105"/>
            </a:lvl9pPr>
          </a:lstStyle>
          <a:p>
            <a:pPr lvl="0"/>
            <a:r>
              <a:rPr lang="en-US"/>
              <a:t>Click to edit Master text styles</a:t>
            </a:r>
          </a:p>
        </p:txBody>
      </p:sp>
      <p:sp>
        <p:nvSpPr>
          <p:cNvPr id="5" name="Date Placeholder 4"/>
          <p:cNvSpPr>
            <a:spLocks noGrp="1"/>
          </p:cNvSpPr>
          <p:nvPr>
            <p:ph type="dt" sz="half" idx="10"/>
          </p:nvPr>
        </p:nvSpPr>
        <p:spPr>
          <a:xfrm>
            <a:off x="816648" y="28517266"/>
            <a:ext cx="4593645" cy="1611875"/>
          </a:xfrm>
        </p:spPr>
        <p:txBody>
          <a:bodyPr/>
          <a:lstStyle>
            <a:lvl1pPr algn="l">
              <a:defRPr/>
            </a:lvl1pPr>
          </a:lstStyle>
          <a:p>
            <a:fld id="{70DDF080-5E8C-48AD-84E5-6C08B304C14E}" type="datetimeFigureOut">
              <a:rPr lang="en-US" smtClean="0"/>
              <a:t>3/27/2024</a:t>
            </a:fld>
            <a:endParaRPr lang="en-US" dirty="0"/>
          </a:p>
        </p:txBody>
      </p:sp>
      <p:sp>
        <p:nvSpPr>
          <p:cNvPr id="6" name="Footer Placeholder 5"/>
          <p:cNvSpPr>
            <a:spLocks noGrp="1"/>
          </p:cNvSpPr>
          <p:nvPr>
            <p:ph type="ftr" sz="quarter" idx="11"/>
          </p:nvPr>
        </p:nvSpPr>
        <p:spPr>
          <a:xfrm>
            <a:off x="8421678" y="28517266"/>
            <a:ext cx="8154323" cy="161187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7333891-D5E7-4C7B-BF1D-E855E53CB5A8}" type="slidenum">
              <a:rPr lang="en-US" smtClean="0"/>
              <a:t>‹#›</a:t>
            </a:fld>
            <a:endParaRPr lang="en-US" dirty="0"/>
          </a:p>
        </p:txBody>
      </p:sp>
    </p:spTree>
    <p:extLst>
      <p:ext uri="{BB962C8B-B14F-4D97-AF65-F5344CB8AC3E}">
        <p14:creationId xmlns:p14="http://schemas.microsoft.com/office/powerpoint/2010/main" val="1544894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21865432"/>
            <a:ext cx="21382819" cy="84097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9" y="21698013"/>
            <a:ext cx="21382819" cy="282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24955" y="22403657"/>
            <a:ext cx="17742337" cy="3633026"/>
          </a:xfrm>
        </p:spPr>
        <p:txBody>
          <a:bodyPr tIns="0" bIns="0" anchor="b">
            <a:noAutofit/>
          </a:bodyPr>
          <a:lstStyle>
            <a:lvl1pPr>
              <a:defRPr sz="8421"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9" y="0"/>
            <a:ext cx="21388362" cy="21698013"/>
          </a:xfrm>
          <a:solidFill>
            <a:schemeClr val="bg2">
              <a:lumMod val="90000"/>
            </a:schemeClr>
          </a:solidFill>
        </p:spPr>
        <p:txBody>
          <a:bodyPr lIns="457200" tIns="457200" anchor="t"/>
          <a:lstStyle>
            <a:lvl1pPr marL="0" indent="0">
              <a:buNone/>
              <a:defRPr sz="7485"/>
            </a:lvl1pPr>
            <a:lvl2pPr marL="1069437" indent="0">
              <a:buNone/>
              <a:defRPr sz="6549"/>
            </a:lvl2pPr>
            <a:lvl3pPr marL="2138873" indent="0">
              <a:buNone/>
              <a:defRPr sz="5614"/>
            </a:lvl3pPr>
            <a:lvl4pPr marL="3208310" indent="0">
              <a:buNone/>
              <a:defRPr sz="4678"/>
            </a:lvl4pPr>
            <a:lvl5pPr marL="4277746" indent="0">
              <a:buNone/>
              <a:defRPr sz="4678"/>
            </a:lvl5pPr>
            <a:lvl6pPr marL="5347183" indent="0">
              <a:buNone/>
              <a:defRPr sz="4678"/>
            </a:lvl6pPr>
            <a:lvl7pPr marL="6416619" indent="0">
              <a:buNone/>
              <a:defRPr sz="4678"/>
            </a:lvl7pPr>
            <a:lvl8pPr marL="7486056" indent="0">
              <a:buNone/>
              <a:defRPr sz="4678"/>
            </a:lvl8pPr>
            <a:lvl9pPr marL="8555492" indent="0">
              <a:buNone/>
              <a:defRPr sz="4678"/>
            </a:lvl9pPr>
          </a:lstStyle>
          <a:p>
            <a:r>
              <a:rPr lang="en-US"/>
              <a:t>Click icon to add picture</a:t>
            </a:r>
            <a:endParaRPr lang="en-US" dirty="0"/>
          </a:p>
        </p:txBody>
      </p:sp>
      <p:sp>
        <p:nvSpPr>
          <p:cNvPr id="4" name="Text Placeholder 3"/>
          <p:cNvSpPr>
            <a:spLocks noGrp="1"/>
          </p:cNvSpPr>
          <p:nvPr>
            <p:ph type="body" sz="half" idx="2"/>
          </p:nvPr>
        </p:nvSpPr>
        <p:spPr>
          <a:xfrm>
            <a:off x="1924955" y="26077050"/>
            <a:ext cx="17752362" cy="2623852"/>
          </a:xfrm>
        </p:spPr>
        <p:txBody>
          <a:bodyPr lIns="91440" tIns="0" rIns="91440" bIns="0">
            <a:normAutofit/>
          </a:bodyPr>
          <a:lstStyle>
            <a:lvl1pPr marL="0" indent="0">
              <a:spcBef>
                <a:spcPts val="0"/>
              </a:spcBef>
              <a:spcAft>
                <a:spcPts val="1403"/>
              </a:spcAft>
              <a:buNone/>
              <a:defRPr sz="3509">
                <a:solidFill>
                  <a:srgbClr val="FFFFFF"/>
                </a:solidFill>
              </a:defRPr>
            </a:lvl1pPr>
            <a:lvl2pPr marL="1069437" indent="0">
              <a:buNone/>
              <a:defRPr sz="2807"/>
            </a:lvl2pPr>
            <a:lvl3pPr marL="2138873" indent="0">
              <a:buNone/>
              <a:defRPr sz="2339"/>
            </a:lvl3pPr>
            <a:lvl4pPr marL="3208310" indent="0">
              <a:buNone/>
              <a:defRPr sz="2105"/>
            </a:lvl4pPr>
            <a:lvl5pPr marL="4277746" indent="0">
              <a:buNone/>
              <a:defRPr sz="2105"/>
            </a:lvl5pPr>
            <a:lvl6pPr marL="5347183" indent="0">
              <a:buNone/>
              <a:defRPr sz="2105"/>
            </a:lvl6pPr>
            <a:lvl7pPr marL="6416619" indent="0">
              <a:buNone/>
              <a:defRPr sz="2105"/>
            </a:lvl7pPr>
            <a:lvl8pPr marL="7486056" indent="0">
              <a:buNone/>
              <a:defRPr sz="2105"/>
            </a:lvl8pPr>
            <a:lvl9pPr marL="8555492" indent="0">
              <a:buNone/>
              <a:defRPr sz="210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9512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910709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5573" y="28256865"/>
            <a:ext cx="21382819" cy="20183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9" y="27963366"/>
            <a:ext cx="21388362" cy="282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5306066" y="1820142"/>
            <a:ext cx="4611871" cy="254275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453" y="1820142"/>
            <a:ext cx="13568259" cy="2542755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9390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rebuchet MS" panose="020B0603020202020204" pitchFamily="34" charset="0"/>
              </a:defRPr>
            </a:lvl1pPr>
            <a:lvl2pPr marL="1028700" indent="-395605">
              <a:defRPr sz="1700">
                <a:latin typeface="Trebuchet MS" panose="020B0603020202020204" pitchFamily="34" charset="0"/>
              </a:defRPr>
            </a:lvl2pPr>
            <a:lvl3pPr marL="1424305" indent="-395605">
              <a:defRPr sz="1700">
                <a:latin typeface="Trebuchet MS" panose="020B0603020202020204" pitchFamily="34" charset="0"/>
              </a:defRPr>
            </a:lvl3pPr>
            <a:lvl4pPr marL="1859915" indent="-434975">
              <a:defRPr sz="1700">
                <a:latin typeface="Trebuchet MS" panose="020B0603020202020204" pitchFamily="34" charset="0"/>
              </a:defRPr>
            </a:lvl4pPr>
            <a:lvl5pPr marL="2176145" indent="-316230">
              <a:defRPr sz="1700">
                <a:latin typeface="Trebuchet MS" panose="020B0603020202020204"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a:solidFill>
                  <a:schemeClr val="bg1"/>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180510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67298" y="2685804"/>
            <a:ext cx="19242948" cy="3114897"/>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1067298" y="6579426"/>
            <a:ext cx="19242948" cy="21009665"/>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492402" y="16988904"/>
            <a:ext cx="13628579" cy="3385067"/>
          </a:xfrm>
        </p:spPr>
        <p:txBody>
          <a:bodyPr lIns="90000" tIns="46800" rIns="90000" bIns="46800" anchor="b" anchorCtr="0">
            <a:normAutofit/>
          </a:bodyPr>
          <a:lstStyle>
            <a:lvl1pPr>
              <a:defRPr sz="772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3492402" y="20373971"/>
            <a:ext cx="13628579" cy="3830052"/>
          </a:xfrm>
        </p:spPr>
        <p:txBody>
          <a:bodyPr lIns="90000" tIns="46800" rIns="90000" bIns="46800">
            <a:normAutofit/>
          </a:bodyPr>
          <a:lstStyle>
            <a:lvl1pPr marL="0" indent="0">
              <a:buNone/>
              <a:defRPr sz="3160">
                <a:solidFill>
                  <a:schemeClr val="tx1">
                    <a:lumMod val="65000"/>
                    <a:lumOff val="35000"/>
                  </a:schemeClr>
                </a:solidFill>
              </a:defRPr>
            </a:lvl1pPr>
            <a:lvl2pPr marL="802005" indent="0">
              <a:buNone/>
              <a:defRPr sz="2805">
                <a:solidFill>
                  <a:schemeClr val="tx1">
                    <a:tint val="75000"/>
                  </a:schemeClr>
                </a:solidFill>
              </a:defRPr>
            </a:lvl2pPr>
            <a:lvl3pPr marL="1604010" indent="0">
              <a:buNone/>
              <a:defRPr sz="2805">
                <a:solidFill>
                  <a:schemeClr val="tx1">
                    <a:tint val="75000"/>
                  </a:schemeClr>
                </a:solidFill>
              </a:defRPr>
            </a:lvl3pPr>
            <a:lvl4pPr marL="2406015" indent="0">
              <a:buNone/>
              <a:defRPr sz="2805">
                <a:solidFill>
                  <a:schemeClr val="tx1">
                    <a:tint val="75000"/>
                  </a:schemeClr>
                </a:solidFill>
              </a:defRPr>
            </a:lvl4pPr>
            <a:lvl5pPr marL="3208020" indent="0">
              <a:buNone/>
              <a:defRPr sz="2805">
                <a:solidFill>
                  <a:schemeClr val="tx1">
                    <a:tint val="75000"/>
                  </a:schemeClr>
                </a:solidFill>
              </a:defRPr>
            </a:lvl5pPr>
            <a:lvl6pPr marL="4010025" indent="0">
              <a:buNone/>
              <a:defRPr sz="2805">
                <a:solidFill>
                  <a:schemeClr val="tx1">
                    <a:tint val="75000"/>
                  </a:schemeClr>
                </a:solidFill>
              </a:defRPr>
            </a:lvl6pPr>
            <a:lvl7pPr marL="4812030" indent="0">
              <a:buNone/>
              <a:defRPr sz="2805">
                <a:solidFill>
                  <a:schemeClr val="tx1">
                    <a:tint val="75000"/>
                  </a:schemeClr>
                </a:solidFill>
              </a:defRPr>
            </a:lvl7pPr>
            <a:lvl8pPr marL="5614670" indent="0">
              <a:buNone/>
              <a:defRPr sz="2805">
                <a:solidFill>
                  <a:schemeClr val="tx1">
                    <a:tint val="75000"/>
                  </a:schemeClr>
                </a:solidFill>
              </a:defRPr>
            </a:lvl8pPr>
            <a:lvl9pPr marL="6416675" indent="0">
              <a:buNone/>
              <a:defRPr sz="2805">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67298" y="2685804"/>
            <a:ext cx="19242948" cy="3114897"/>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1067298" y="6627103"/>
            <a:ext cx="9081509" cy="20961988"/>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11247683" y="6627103"/>
            <a:ext cx="9081509" cy="20961988"/>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67298" y="2685804"/>
            <a:ext cx="19242948" cy="3114897"/>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1067298" y="6309256"/>
            <a:ext cx="9372017" cy="1684587"/>
          </a:xfrm>
        </p:spPr>
        <p:txBody>
          <a:bodyPr lIns="101600" tIns="38100" rIns="76200" bIns="38100" anchor="t" anchorCtr="0">
            <a:normAutofit/>
          </a:bodyPr>
          <a:lstStyle>
            <a:lvl1pPr marL="0" indent="0">
              <a:lnSpc>
                <a:spcPct val="100000"/>
              </a:lnSpc>
              <a:buNone/>
              <a:defRPr sz="3510" b="1" spc="200">
                <a:solidFill>
                  <a:schemeClr val="tx1">
                    <a:lumMod val="75000"/>
                    <a:lumOff val="25000"/>
                  </a:schemeClr>
                </a:solidFill>
              </a:defRPr>
            </a:lvl1pPr>
            <a:lvl2pPr marL="802005" indent="0">
              <a:buNone/>
              <a:defRPr sz="3510" b="1"/>
            </a:lvl2pPr>
            <a:lvl3pPr marL="1604010" indent="0">
              <a:buNone/>
              <a:defRPr sz="3160" b="1"/>
            </a:lvl3pPr>
            <a:lvl4pPr marL="2406015" indent="0">
              <a:buNone/>
              <a:defRPr sz="2805" b="1"/>
            </a:lvl4pPr>
            <a:lvl5pPr marL="3208020" indent="0">
              <a:buNone/>
              <a:defRPr sz="2805" b="1"/>
            </a:lvl5pPr>
            <a:lvl6pPr marL="4010025" indent="0">
              <a:buNone/>
              <a:defRPr sz="2805" b="1"/>
            </a:lvl6pPr>
            <a:lvl7pPr marL="4812030" indent="0">
              <a:buNone/>
              <a:defRPr sz="2805" b="1"/>
            </a:lvl7pPr>
            <a:lvl8pPr marL="5614670" indent="0">
              <a:buNone/>
              <a:defRPr sz="2805" b="1"/>
            </a:lvl8pPr>
            <a:lvl9pPr marL="6416675" indent="0">
              <a:buNone/>
              <a:defRPr sz="2805"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1067298" y="8184552"/>
            <a:ext cx="9372017" cy="19404539"/>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10939194" y="6276275"/>
            <a:ext cx="9372017" cy="1684587"/>
          </a:xfrm>
        </p:spPr>
        <p:txBody>
          <a:bodyPr vert="horz" lIns="101600" tIns="38100" rIns="76200" bIns="38100" rtlCol="0" anchor="t" anchorCtr="0">
            <a:normAutofit/>
          </a:bodyPr>
          <a:lstStyle>
            <a:lvl1pPr marL="0" indent="0">
              <a:lnSpc>
                <a:spcPct val="100000"/>
              </a:lnSpc>
              <a:buNone/>
              <a:defRPr sz="3510" b="1" spc="200">
                <a:solidFill>
                  <a:schemeClr val="tx1">
                    <a:lumMod val="75000"/>
                    <a:lumOff val="25000"/>
                  </a:schemeClr>
                </a:solidFill>
              </a:defRPr>
            </a:lvl1pPr>
            <a:lvl2pPr marL="802005" indent="0">
              <a:buNone/>
              <a:defRPr sz="3510" b="1"/>
            </a:lvl2pPr>
            <a:lvl3pPr marL="1604010" indent="0">
              <a:buNone/>
              <a:defRPr sz="3160" b="1"/>
            </a:lvl3pPr>
            <a:lvl4pPr marL="2406015" indent="0">
              <a:buNone/>
              <a:defRPr sz="2805" b="1"/>
            </a:lvl4pPr>
            <a:lvl5pPr marL="3208020" indent="0">
              <a:buNone/>
              <a:defRPr sz="2805" b="1"/>
            </a:lvl5pPr>
            <a:lvl6pPr marL="4010025" indent="0">
              <a:buNone/>
              <a:defRPr sz="2805" b="1"/>
            </a:lvl6pPr>
            <a:lvl7pPr marL="4812030" indent="0">
              <a:buNone/>
              <a:defRPr sz="2805" b="1"/>
            </a:lvl7pPr>
            <a:lvl8pPr marL="5614670" indent="0">
              <a:buNone/>
              <a:defRPr sz="2805" b="1"/>
            </a:lvl8pPr>
            <a:lvl9pPr marL="6416675" indent="0">
              <a:buNone/>
              <a:defRPr sz="2805"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10939194" y="8184552"/>
            <a:ext cx="9372017" cy="19404539"/>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67298" y="2685804"/>
            <a:ext cx="19242948" cy="3114897"/>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067298" y="6865488"/>
            <a:ext cx="9180234" cy="20342187"/>
          </a:xfrm>
        </p:spPr>
        <p:txBody>
          <a:bodyPr vert="horz" lIns="90000" tIns="46800" rIns="90000" bIns="46800" rtlCol="0">
            <a:normAutofit/>
          </a:bodyPr>
          <a:lstStyle>
            <a:lvl1pPr>
              <a:buNone/>
              <a:defRPr sz="2805"/>
            </a:lvl1pPr>
          </a:lstStyle>
          <a:p>
            <a:pPr lvl="0"/>
            <a:endParaRPr lang="zh-CN" altLang="en-US"/>
          </a:p>
        </p:txBody>
      </p:sp>
      <p:sp>
        <p:nvSpPr>
          <p:cNvPr id="4" name="文本占位符 3"/>
          <p:cNvSpPr>
            <a:spLocks noGrp="1"/>
          </p:cNvSpPr>
          <p:nvPr>
            <p:ph type="body" sz="half" idx="2"/>
            <p:custDataLst>
              <p:tags r:id="rId2"/>
            </p:custDataLst>
          </p:nvPr>
        </p:nvSpPr>
        <p:spPr>
          <a:xfrm>
            <a:off x="11140322" y="6865488"/>
            <a:ext cx="9169925" cy="20342187"/>
          </a:xfrm>
        </p:spPr>
        <p:txBody>
          <a:bodyPr vert="horz" lIns="90000" tIns="46800" rIns="90000" bIns="46800" rtlCol="0">
            <a:normAutofit/>
          </a:bodyPr>
          <a:lstStyle>
            <a:lvl1pPr>
              <a:buNone/>
              <a:defRPr sz="2805"/>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3.xml"/><Relationship Id="rId16" Type="http://schemas.openxmlformats.org/officeDocument/2006/relationships/tags" Target="../tags/tag5.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ags" Target="../tags/tag4.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oleObject" Target="../embeddings/oleObject1.bin"/><Relationship Id="rId12" Type="http://schemas.openxmlformats.org/officeDocument/2006/relationships/image" Target="../media/image8.wmf"/><Relationship Id="rId17" Type="http://schemas.openxmlformats.org/officeDocument/2006/relationships/image" Target="../media/image11.jpeg"/><Relationship Id="rId2" Type="http://schemas.openxmlformats.org/officeDocument/2006/relationships/theme" Target="../theme/theme3.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oleObject" Target="../embeddings/oleObject3.bin"/><Relationship Id="rId5" Type="http://schemas.openxmlformats.org/officeDocument/2006/relationships/image" Target="../media/image4.png"/><Relationship Id="rId15" Type="http://schemas.openxmlformats.org/officeDocument/2006/relationships/image" Target="../media/image10.wmf"/><Relationship Id="rId10" Type="http://schemas.openxmlformats.org/officeDocument/2006/relationships/image" Target="../media/image7.wmf"/><Relationship Id="rId4" Type="http://schemas.openxmlformats.org/officeDocument/2006/relationships/image" Target="../media/image3.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1388388" cy="4415135"/>
          </a:xfrm>
          <a:prstGeom prst="rect">
            <a:avLst/>
          </a:prstGeom>
          <a:blipFill>
            <a:blip r:embed="rId3"/>
          </a:blipFill>
          <a:ln w="9525">
            <a:solidFill>
              <a:schemeClr val="tx1"/>
            </a:solidFill>
            <a:miter lim="800000"/>
          </a:ln>
          <a:effectLst/>
        </p:spPr>
        <p:txBody>
          <a:bodyPr wrap="none" lIns="63307" tIns="31653" rIns="63307" bIns="31653" anchor="ctr"/>
          <a:lstStyle/>
          <a:p>
            <a:pPr>
              <a:defRPr/>
            </a:pPr>
            <a:endParaRPr lang="en-US" dirty="0"/>
          </a:p>
        </p:txBody>
      </p:sp>
      <p:sp>
        <p:nvSpPr>
          <p:cNvPr id="9" name="Rectangle 9"/>
          <p:cNvSpPr>
            <a:spLocks noChangeArrowheads="1"/>
          </p:cNvSpPr>
          <p:nvPr/>
        </p:nvSpPr>
        <p:spPr bwMode="auto">
          <a:xfrm>
            <a:off x="0" y="4419518"/>
            <a:ext cx="21388388" cy="140162"/>
          </a:xfrm>
          <a:prstGeom prst="rect">
            <a:avLst/>
          </a:prstGeom>
          <a:solidFill>
            <a:schemeClr val="accent5">
              <a:lumMod val="50000"/>
            </a:schemeClr>
          </a:solidFill>
          <a:ln w="152400">
            <a:noFill/>
            <a:miter lim="800000"/>
          </a:ln>
          <a:effectLst/>
        </p:spPr>
        <p:txBody>
          <a:bodyPr wrap="none" lIns="63307" tIns="31653" rIns="63307" bIns="31653" anchor="ctr"/>
          <a:lstStyle/>
          <a:p>
            <a:pPr>
              <a:defRPr/>
            </a:pPr>
            <a:endParaRPr lang="en-US" dirty="0"/>
          </a:p>
        </p:txBody>
      </p:sp>
      <p:sp>
        <p:nvSpPr>
          <p:cNvPr id="10" name="Text Box 14"/>
          <p:cNvSpPr txBox="1">
            <a:spLocks noChangeArrowheads="1"/>
          </p:cNvSpPr>
          <p:nvPr/>
        </p:nvSpPr>
        <p:spPr bwMode="auto">
          <a:xfrm>
            <a:off x="1086753" y="29699043"/>
            <a:ext cx="1578661" cy="227772"/>
          </a:xfrm>
          <a:prstGeom prst="rect">
            <a:avLst/>
          </a:prstGeom>
          <a:noFill/>
          <a:ln w="9525">
            <a:noFill/>
            <a:miter lim="800000"/>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panose="020B0604020202020204" pitchFamily="34" charset="0"/>
              </a:rPr>
              <a:t>RESEARCH POSTER PRESENTATION DESIGN © 2012</a:t>
            </a:r>
          </a:p>
          <a:p>
            <a:pPr eaLnBrk="0" hangingPunct="0">
              <a:lnSpc>
                <a:spcPct val="65000"/>
              </a:lnSpc>
              <a:spcBef>
                <a:spcPct val="50000"/>
              </a:spcBef>
              <a:defRPr/>
            </a:pPr>
            <a:r>
              <a:rPr lang="en-US" sz="700" b="1" dirty="0">
                <a:solidFill>
                  <a:schemeClr val="bg1">
                    <a:lumMod val="75000"/>
                  </a:schemeClr>
                </a:solidFill>
                <a:latin typeface="Arial" panose="020B0604020202020204" pitchFamily="34" charset="0"/>
              </a:rPr>
              <a:t>www.PosterPresentations.com</a:t>
            </a:r>
          </a:p>
        </p:txBody>
      </p:sp>
      <p:sp>
        <p:nvSpPr>
          <p:cNvPr id="16" name="Rectangle 33"/>
          <p:cNvSpPr>
            <a:spLocks noChangeArrowheads="1"/>
          </p:cNvSpPr>
          <p:nvPr/>
        </p:nvSpPr>
        <p:spPr bwMode="auto">
          <a:xfrm>
            <a:off x="499063" y="4829505"/>
            <a:ext cx="10096204" cy="24598611"/>
          </a:xfrm>
          <a:prstGeom prst="roundRect">
            <a:avLst>
              <a:gd name="adj" fmla="val 3215"/>
            </a:avLst>
          </a:prstGeom>
          <a:solidFill>
            <a:schemeClr val="accent3">
              <a:lumMod val="20000"/>
              <a:lumOff val="80000"/>
            </a:schemeClr>
          </a:solidFill>
          <a:ln w="9525">
            <a:solidFill>
              <a:schemeClr val="tx2"/>
            </a:solidFill>
            <a:miter lim="800000"/>
          </a:ln>
          <a:effectLst/>
        </p:spPr>
        <p:txBody>
          <a:bodyPr wrap="none" lIns="63307" tIns="31653" rIns="63307" bIns="31653" anchor="ctr"/>
          <a:lstStyle/>
          <a:p>
            <a:pPr>
              <a:defRPr/>
            </a:pPr>
            <a:endParaRPr lang="en-US" dirty="0"/>
          </a:p>
        </p:txBody>
      </p:sp>
      <p:sp>
        <p:nvSpPr>
          <p:cNvPr id="21" name="Rectangle 33"/>
          <p:cNvSpPr>
            <a:spLocks noChangeArrowheads="1"/>
          </p:cNvSpPr>
          <p:nvPr userDrawn="1"/>
        </p:nvSpPr>
        <p:spPr bwMode="auto">
          <a:xfrm>
            <a:off x="10843922" y="4828870"/>
            <a:ext cx="10096204" cy="24598611"/>
          </a:xfrm>
          <a:prstGeom prst="roundRect">
            <a:avLst>
              <a:gd name="adj" fmla="val 3215"/>
            </a:avLst>
          </a:prstGeom>
          <a:solidFill>
            <a:schemeClr val="accent3">
              <a:lumMod val="20000"/>
              <a:lumOff val="80000"/>
            </a:schemeClr>
          </a:solidFill>
          <a:ln w="9525">
            <a:solidFill>
              <a:schemeClr val="tx2"/>
            </a:solidFill>
            <a:miter lim="800000"/>
          </a:ln>
          <a:effectLst/>
        </p:spPr>
        <p:txBody>
          <a:bodyPr wrap="none" lIns="63307" tIns="31653" rIns="63307" bIns="31653"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038475" rtl="0" eaLnBrk="1" latinLnBrk="0" hangingPunct="1">
        <a:spcBef>
          <a:spcPct val="0"/>
        </a:spcBef>
        <a:buNone/>
        <a:defRPr sz="6000" kern="1200">
          <a:solidFill>
            <a:schemeClr val="bg1"/>
          </a:solidFill>
          <a:latin typeface="Trebuchet MS" panose="020B0603020202020204" pitchFamily="34" charset="0"/>
          <a:ea typeface="+mj-ea"/>
          <a:cs typeface="+mj-cs"/>
        </a:defRPr>
      </a:lvl1pPr>
    </p:titleStyle>
    <p:bodyStyle>
      <a:lvl1pPr marL="1139825" indent="-1139825" algn="l" defTabSz="3038475" rtl="0" eaLnBrk="1" latinLnBrk="0" hangingPunct="1">
        <a:spcBef>
          <a:spcPct val="20000"/>
        </a:spcBef>
        <a:buFont typeface="Arial" panose="020B0604020202020204" pitchFamily="34" charset="0"/>
        <a:buChar char="•"/>
        <a:defRPr sz="10600" kern="1200">
          <a:solidFill>
            <a:schemeClr val="tx1"/>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p:bodyStyle>
    <p:otherStyle>
      <a:defPPr>
        <a:defRPr lang="en-US"/>
      </a:defPPr>
      <a:lvl1pPr marL="0" algn="l" defTabSz="3038475" rtl="0" eaLnBrk="1" latinLnBrk="0" hangingPunct="1">
        <a:defRPr sz="6000" kern="1200">
          <a:solidFill>
            <a:schemeClr val="tx1"/>
          </a:solidFill>
          <a:latin typeface="+mn-lt"/>
          <a:ea typeface="+mn-ea"/>
          <a:cs typeface="+mn-cs"/>
        </a:defRPr>
      </a:lvl1pPr>
      <a:lvl2pPr marL="1519555" algn="l" defTabSz="3038475" rtl="0" eaLnBrk="1" latinLnBrk="0" hangingPunct="1">
        <a:defRPr sz="6000" kern="1200">
          <a:solidFill>
            <a:schemeClr val="tx1"/>
          </a:solidFill>
          <a:latin typeface="+mn-lt"/>
          <a:ea typeface="+mn-ea"/>
          <a:cs typeface="+mn-cs"/>
        </a:defRPr>
      </a:lvl2pPr>
      <a:lvl3pPr marL="3038475" algn="l" defTabSz="3038475" rtl="0" eaLnBrk="1" latinLnBrk="0" hangingPunct="1">
        <a:defRPr sz="6000" kern="1200">
          <a:solidFill>
            <a:schemeClr val="tx1"/>
          </a:solidFill>
          <a:latin typeface="+mn-lt"/>
          <a:ea typeface="+mn-ea"/>
          <a:cs typeface="+mn-cs"/>
        </a:defRPr>
      </a:lvl3pPr>
      <a:lvl4pPr marL="4558030" algn="l" defTabSz="3038475" rtl="0" eaLnBrk="1" latinLnBrk="0" hangingPunct="1">
        <a:defRPr sz="6000" kern="1200">
          <a:solidFill>
            <a:schemeClr val="tx1"/>
          </a:solidFill>
          <a:latin typeface="+mn-lt"/>
          <a:ea typeface="+mn-ea"/>
          <a:cs typeface="+mn-cs"/>
        </a:defRPr>
      </a:lvl4pPr>
      <a:lvl5pPr marL="6077585" algn="l" defTabSz="3038475" rtl="0" eaLnBrk="1" latinLnBrk="0" hangingPunct="1">
        <a:defRPr sz="6000" kern="1200">
          <a:solidFill>
            <a:schemeClr val="tx1"/>
          </a:solidFill>
          <a:latin typeface="+mn-lt"/>
          <a:ea typeface="+mn-ea"/>
          <a:cs typeface="+mn-cs"/>
        </a:defRPr>
      </a:lvl5pPr>
      <a:lvl6pPr marL="7596505" algn="l" defTabSz="3038475" rtl="0" eaLnBrk="1" latinLnBrk="0" hangingPunct="1">
        <a:defRPr sz="6000" kern="1200">
          <a:solidFill>
            <a:schemeClr val="tx1"/>
          </a:solidFill>
          <a:latin typeface="+mn-lt"/>
          <a:ea typeface="+mn-ea"/>
          <a:cs typeface="+mn-cs"/>
        </a:defRPr>
      </a:lvl6pPr>
      <a:lvl7pPr marL="9116060" algn="l" defTabSz="3038475" rtl="0" eaLnBrk="1" latinLnBrk="0" hangingPunct="1">
        <a:defRPr sz="6000" kern="1200">
          <a:solidFill>
            <a:schemeClr val="tx1"/>
          </a:solidFill>
          <a:latin typeface="+mn-lt"/>
          <a:ea typeface="+mn-ea"/>
          <a:cs typeface="+mn-cs"/>
        </a:defRPr>
      </a:lvl7pPr>
      <a:lvl8pPr marL="10635615" algn="l" defTabSz="3038475" rtl="0" eaLnBrk="1" latinLnBrk="0" hangingPunct="1">
        <a:defRPr sz="6000" kern="1200">
          <a:solidFill>
            <a:schemeClr val="tx1"/>
          </a:solidFill>
          <a:latin typeface="+mn-lt"/>
          <a:ea typeface="+mn-ea"/>
          <a:cs typeface="+mn-cs"/>
        </a:defRPr>
      </a:lvl8pPr>
      <a:lvl9pPr marL="12155170" algn="l" defTabSz="303847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1067298" y="2685804"/>
            <a:ext cx="19242948" cy="3114897"/>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1067298" y="6579426"/>
            <a:ext cx="19242948" cy="21009665"/>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1073614" y="27875153"/>
            <a:ext cx="4736531" cy="1398525"/>
          </a:xfrm>
          <a:prstGeom prst="rect">
            <a:avLst/>
          </a:prstGeom>
        </p:spPr>
        <p:txBody>
          <a:bodyPr vert="horz" lIns="91440" tIns="45720" rIns="91440" bIns="45720" rtlCol="0" anchor="ctr">
            <a:normAutofit/>
          </a:bodyPr>
          <a:lstStyle>
            <a:lvl1pPr algn="l">
              <a:defRPr sz="1755" baseline="0">
                <a:solidFill>
                  <a:schemeClr val="tx1">
                    <a:tint val="75000"/>
                  </a:schemeClr>
                </a:solidFill>
              </a:defRPr>
            </a:lvl1pPr>
          </a:lstStyle>
          <a:p>
            <a:fld id="{760FBDFE-C587-4B4C-A407-44438C67B59E}" type="datetimeFigureOut">
              <a:rPr lang="zh-CN" altLang="en-US" smtClean="0"/>
              <a:t>2024/3/27</a:t>
            </a:fld>
            <a:endParaRPr lang="zh-CN" altLang="en-US"/>
          </a:p>
        </p:txBody>
      </p:sp>
      <p:sp>
        <p:nvSpPr>
          <p:cNvPr id="5" name="页脚占位符 4"/>
          <p:cNvSpPr>
            <a:spLocks noGrp="1"/>
          </p:cNvSpPr>
          <p:nvPr>
            <p:ph type="ftr" sz="quarter" idx="3"/>
            <p:custDataLst>
              <p:tags r:id="rId17"/>
            </p:custDataLst>
          </p:nvPr>
        </p:nvSpPr>
        <p:spPr>
          <a:xfrm>
            <a:off x="7220579" y="27875153"/>
            <a:ext cx="6946913" cy="1398525"/>
          </a:xfrm>
          <a:prstGeom prst="rect">
            <a:avLst/>
          </a:prstGeom>
        </p:spPr>
        <p:txBody>
          <a:bodyPr vert="horz" lIns="91440" tIns="45720" rIns="91440" bIns="45720" rtlCol="0" anchor="ctr">
            <a:normAutofit/>
          </a:bodyPr>
          <a:lstStyle>
            <a:lvl1pPr algn="ctr">
              <a:defRPr sz="1755"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5573715" y="27875153"/>
            <a:ext cx="4736531" cy="1398525"/>
          </a:xfrm>
          <a:prstGeom prst="rect">
            <a:avLst/>
          </a:prstGeom>
        </p:spPr>
        <p:txBody>
          <a:bodyPr vert="horz" lIns="91440" tIns="45720" rIns="91440" bIns="45720" rtlCol="0" anchor="ctr">
            <a:normAutofit/>
          </a:bodyPr>
          <a:lstStyle>
            <a:lvl1pPr algn="r">
              <a:defRPr sz="1755"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1604010" rtl="0" eaLnBrk="1" fontAlgn="auto" latinLnBrk="0" hangingPunct="1">
        <a:lnSpc>
          <a:spcPct val="100000"/>
        </a:lnSpc>
        <a:spcBef>
          <a:spcPct val="0"/>
        </a:spcBef>
        <a:buNone/>
        <a:defRPr sz="6315" b="1" u="none" strike="noStrike" kern="1200" cap="none" spc="300" normalizeH="0" baseline="0">
          <a:solidFill>
            <a:schemeClr val="tx1">
              <a:lumMod val="85000"/>
              <a:lumOff val="15000"/>
            </a:schemeClr>
          </a:solidFill>
          <a:uFillTx/>
          <a:latin typeface="+mj-lt"/>
          <a:ea typeface="+mj-ea"/>
          <a:cs typeface="+mj-cs"/>
        </a:defRPr>
      </a:lvl1pPr>
    </p:titleStyle>
    <p:bodyStyle>
      <a:lvl1pPr marL="401320" indent="-401320" algn="l" defTabSz="1604010" rtl="0" eaLnBrk="1" fontAlgn="auto" latinLnBrk="0" hangingPunct="1">
        <a:lnSpc>
          <a:spcPct val="130000"/>
        </a:lnSpc>
        <a:spcBef>
          <a:spcPct val="1000"/>
        </a:spcBef>
        <a:spcAft>
          <a:spcPts val="1000"/>
        </a:spcAft>
        <a:buFont typeface="Arial" panose="020B0604020202020204" pitchFamily="34" charset="0"/>
        <a:buChar char="●"/>
        <a:defRPr sz="3160" u="none" strike="noStrike" kern="1200" cap="none" spc="150" normalizeH="0" baseline="0">
          <a:solidFill>
            <a:schemeClr val="tx1">
              <a:lumMod val="65000"/>
              <a:lumOff val="35000"/>
            </a:schemeClr>
          </a:solidFill>
          <a:uFillTx/>
          <a:latin typeface="+mn-lt"/>
          <a:ea typeface="+mn-ea"/>
          <a:cs typeface="+mn-cs"/>
        </a:defRPr>
      </a:lvl1pPr>
      <a:lvl2pPr marL="1203325" indent="-401320" algn="l" defTabSz="1604010" rtl="0" eaLnBrk="1" fontAlgn="auto" latinLnBrk="0" hangingPunct="1">
        <a:lnSpc>
          <a:spcPct val="120000"/>
        </a:lnSpc>
        <a:spcBef>
          <a:spcPct val="1000"/>
        </a:spcBef>
        <a:spcAft>
          <a:spcPts val="600"/>
        </a:spcAft>
        <a:buFont typeface="Arial" panose="020B0604020202020204" pitchFamily="34" charset="0"/>
        <a:buChar char="●"/>
        <a:tabLst>
          <a:tab pos="2823845" algn="l"/>
          <a:tab pos="2823845" algn="l"/>
          <a:tab pos="2823845" algn="l"/>
          <a:tab pos="2823845" algn="l"/>
        </a:tabLst>
        <a:defRPr sz="2805" u="none" strike="noStrike" kern="1200" cap="none" spc="150" normalizeH="0" baseline="0">
          <a:solidFill>
            <a:schemeClr val="tx1">
              <a:lumMod val="65000"/>
              <a:lumOff val="35000"/>
            </a:schemeClr>
          </a:solidFill>
          <a:uFillTx/>
          <a:latin typeface="+mn-lt"/>
          <a:ea typeface="+mn-ea"/>
          <a:cs typeface="+mn-cs"/>
        </a:defRPr>
      </a:lvl2pPr>
      <a:lvl3pPr marL="2005330" indent="-401320" algn="l" defTabSz="1604010" rtl="0" eaLnBrk="1" fontAlgn="auto" latinLnBrk="0" hangingPunct="1">
        <a:lnSpc>
          <a:spcPct val="120000"/>
        </a:lnSpc>
        <a:spcBef>
          <a:spcPct val="1000"/>
        </a:spcBef>
        <a:spcAft>
          <a:spcPts val="600"/>
        </a:spcAft>
        <a:buFont typeface="Arial" panose="020B0604020202020204" pitchFamily="34" charset="0"/>
        <a:buChar char="●"/>
        <a:defRPr sz="2805" u="none" strike="noStrike" kern="1200" cap="none" spc="150" normalizeH="0" baseline="0">
          <a:solidFill>
            <a:schemeClr val="tx1">
              <a:lumMod val="65000"/>
              <a:lumOff val="35000"/>
            </a:schemeClr>
          </a:solidFill>
          <a:uFillTx/>
          <a:latin typeface="+mn-lt"/>
          <a:ea typeface="+mn-ea"/>
          <a:cs typeface="+mn-cs"/>
        </a:defRPr>
      </a:lvl3pPr>
      <a:lvl4pPr marL="2807335" indent="-401320" algn="l" defTabSz="1604010" rtl="0" eaLnBrk="1" fontAlgn="auto" latinLnBrk="0" hangingPunct="1">
        <a:lnSpc>
          <a:spcPct val="120000"/>
        </a:lnSpc>
        <a:spcBef>
          <a:spcPct val="1000"/>
        </a:spcBef>
        <a:spcAft>
          <a:spcPts val="300"/>
        </a:spcAft>
        <a:buFont typeface="Wingdings" panose="05000000000000000000" charset="0"/>
        <a:buChar char=""/>
        <a:defRPr sz="2455" u="none" strike="noStrike" kern="1200" cap="none" spc="150" normalizeH="0" baseline="0">
          <a:solidFill>
            <a:schemeClr val="tx1">
              <a:lumMod val="65000"/>
              <a:lumOff val="35000"/>
            </a:schemeClr>
          </a:solidFill>
          <a:uFillTx/>
          <a:latin typeface="+mn-lt"/>
          <a:ea typeface="+mn-ea"/>
          <a:cs typeface="+mn-cs"/>
        </a:defRPr>
      </a:lvl4pPr>
      <a:lvl5pPr marL="3609340" indent="-401320" algn="l" defTabSz="1604010" rtl="0" eaLnBrk="1" fontAlgn="auto" latinLnBrk="0" hangingPunct="1">
        <a:lnSpc>
          <a:spcPct val="120000"/>
        </a:lnSpc>
        <a:spcBef>
          <a:spcPct val="1000"/>
        </a:spcBef>
        <a:spcAft>
          <a:spcPts val="300"/>
        </a:spcAft>
        <a:buFont typeface="Arial" panose="020B0604020202020204" pitchFamily="34" charset="0"/>
        <a:buChar char="•"/>
        <a:defRPr sz="2455" u="none" strike="noStrike" kern="1200" cap="none" spc="150" normalizeH="0" baseline="0">
          <a:solidFill>
            <a:schemeClr val="tx1">
              <a:lumMod val="65000"/>
              <a:lumOff val="35000"/>
            </a:schemeClr>
          </a:solidFill>
          <a:uFillTx/>
          <a:latin typeface="+mn-lt"/>
          <a:ea typeface="+mn-ea"/>
          <a:cs typeface="+mn-cs"/>
        </a:defRPr>
      </a:lvl5pPr>
      <a:lvl6pPr marL="4411345" indent="-401320" algn="l" defTabSz="1604010" rtl="0" eaLnBrk="1" latinLnBrk="0" hangingPunct="1">
        <a:lnSpc>
          <a:spcPct val="90000"/>
        </a:lnSpc>
        <a:spcBef>
          <a:spcPct val="176000"/>
        </a:spcBef>
        <a:buFont typeface="Arial" panose="020B0604020202020204" pitchFamily="34" charset="0"/>
        <a:buChar char="•"/>
        <a:defRPr sz="3160" kern="1200">
          <a:solidFill>
            <a:schemeClr val="tx1"/>
          </a:solidFill>
          <a:latin typeface="+mn-lt"/>
          <a:ea typeface="+mn-ea"/>
          <a:cs typeface="+mn-cs"/>
        </a:defRPr>
      </a:lvl6pPr>
      <a:lvl7pPr marL="5213350" indent="-401320" algn="l" defTabSz="1604010" rtl="0" eaLnBrk="1" latinLnBrk="0" hangingPunct="1">
        <a:lnSpc>
          <a:spcPct val="90000"/>
        </a:lnSpc>
        <a:spcBef>
          <a:spcPct val="176000"/>
        </a:spcBef>
        <a:buFont typeface="Arial" panose="020B0604020202020204" pitchFamily="34" charset="0"/>
        <a:buChar char="•"/>
        <a:defRPr sz="3160" kern="1200">
          <a:solidFill>
            <a:schemeClr val="tx1"/>
          </a:solidFill>
          <a:latin typeface="+mn-lt"/>
          <a:ea typeface="+mn-ea"/>
          <a:cs typeface="+mn-cs"/>
        </a:defRPr>
      </a:lvl7pPr>
      <a:lvl8pPr marL="6015355" indent="-401320" algn="l" defTabSz="1604010" rtl="0" eaLnBrk="1" latinLnBrk="0" hangingPunct="1">
        <a:lnSpc>
          <a:spcPct val="90000"/>
        </a:lnSpc>
        <a:spcBef>
          <a:spcPct val="176000"/>
        </a:spcBef>
        <a:buFont typeface="Arial" panose="020B0604020202020204" pitchFamily="34" charset="0"/>
        <a:buChar char="•"/>
        <a:defRPr sz="3160" kern="1200">
          <a:solidFill>
            <a:schemeClr val="tx1"/>
          </a:solidFill>
          <a:latin typeface="+mn-lt"/>
          <a:ea typeface="+mn-ea"/>
          <a:cs typeface="+mn-cs"/>
        </a:defRPr>
      </a:lvl8pPr>
      <a:lvl9pPr marL="6817360" indent="-401320" algn="l" defTabSz="1604010" rtl="0" eaLnBrk="1" latinLnBrk="0" hangingPunct="1">
        <a:lnSpc>
          <a:spcPct val="90000"/>
        </a:lnSpc>
        <a:spcBef>
          <a:spcPct val="176000"/>
        </a:spcBef>
        <a:buFont typeface="Arial" panose="020B0604020202020204" pitchFamily="34" charset="0"/>
        <a:buChar char="•"/>
        <a:defRPr sz="3160" kern="1200">
          <a:solidFill>
            <a:schemeClr val="tx1"/>
          </a:solidFill>
          <a:latin typeface="+mn-lt"/>
          <a:ea typeface="+mn-ea"/>
          <a:cs typeface="+mn-cs"/>
        </a:defRPr>
      </a:lvl9pPr>
    </p:bodyStyle>
    <p:otherStyle>
      <a:defPPr>
        <a:defRPr lang="zh-CN"/>
      </a:defPPr>
      <a:lvl1pPr marL="0" algn="l" defTabSz="1604010" rtl="0" eaLnBrk="1" latinLnBrk="0" hangingPunct="1">
        <a:defRPr sz="3160" kern="1200">
          <a:solidFill>
            <a:schemeClr val="tx1"/>
          </a:solidFill>
          <a:latin typeface="+mn-lt"/>
          <a:ea typeface="+mn-ea"/>
          <a:cs typeface="+mn-cs"/>
        </a:defRPr>
      </a:lvl1pPr>
      <a:lvl2pPr marL="802005" algn="l" defTabSz="1604010" rtl="0" eaLnBrk="1" latinLnBrk="0" hangingPunct="1">
        <a:defRPr sz="3160" kern="1200">
          <a:solidFill>
            <a:schemeClr val="tx1"/>
          </a:solidFill>
          <a:latin typeface="+mn-lt"/>
          <a:ea typeface="+mn-ea"/>
          <a:cs typeface="+mn-cs"/>
        </a:defRPr>
      </a:lvl2pPr>
      <a:lvl3pPr marL="1604010" algn="l" defTabSz="1604010" rtl="0" eaLnBrk="1" latinLnBrk="0" hangingPunct="1">
        <a:defRPr sz="3160" kern="1200">
          <a:solidFill>
            <a:schemeClr val="tx1"/>
          </a:solidFill>
          <a:latin typeface="+mn-lt"/>
          <a:ea typeface="+mn-ea"/>
          <a:cs typeface="+mn-cs"/>
        </a:defRPr>
      </a:lvl3pPr>
      <a:lvl4pPr marL="2406015" algn="l" defTabSz="1604010" rtl="0" eaLnBrk="1" latinLnBrk="0" hangingPunct="1">
        <a:defRPr sz="3160" kern="1200">
          <a:solidFill>
            <a:schemeClr val="tx1"/>
          </a:solidFill>
          <a:latin typeface="+mn-lt"/>
          <a:ea typeface="+mn-ea"/>
          <a:cs typeface="+mn-cs"/>
        </a:defRPr>
      </a:lvl4pPr>
      <a:lvl5pPr marL="3208020" algn="l" defTabSz="1604010" rtl="0" eaLnBrk="1" latinLnBrk="0" hangingPunct="1">
        <a:defRPr sz="3160" kern="1200">
          <a:solidFill>
            <a:schemeClr val="tx1"/>
          </a:solidFill>
          <a:latin typeface="+mn-lt"/>
          <a:ea typeface="+mn-ea"/>
          <a:cs typeface="+mn-cs"/>
        </a:defRPr>
      </a:lvl5pPr>
      <a:lvl6pPr marL="4010025" algn="l" defTabSz="1604010" rtl="0" eaLnBrk="1" latinLnBrk="0" hangingPunct="1">
        <a:defRPr sz="3160" kern="1200">
          <a:solidFill>
            <a:schemeClr val="tx1"/>
          </a:solidFill>
          <a:latin typeface="+mn-lt"/>
          <a:ea typeface="+mn-ea"/>
          <a:cs typeface="+mn-cs"/>
        </a:defRPr>
      </a:lvl6pPr>
      <a:lvl7pPr marL="4812030" algn="l" defTabSz="1604010" rtl="0" eaLnBrk="1" latinLnBrk="0" hangingPunct="1">
        <a:defRPr sz="3160" kern="1200">
          <a:solidFill>
            <a:schemeClr val="tx1"/>
          </a:solidFill>
          <a:latin typeface="+mn-lt"/>
          <a:ea typeface="+mn-ea"/>
          <a:cs typeface="+mn-cs"/>
        </a:defRPr>
      </a:lvl7pPr>
      <a:lvl8pPr marL="5614670" algn="l" defTabSz="1604010" rtl="0" eaLnBrk="1" latinLnBrk="0" hangingPunct="1">
        <a:defRPr sz="3160" kern="1200">
          <a:solidFill>
            <a:schemeClr val="tx1"/>
          </a:solidFill>
          <a:latin typeface="+mn-lt"/>
          <a:ea typeface="+mn-ea"/>
          <a:cs typeface="+mn-cs"/>
        </a:defRPr>
      </a:lvl8pPr>
      <a:lvl9pPr marL="6416675" algn="l" defTabSz="1604010" rtl="0" eaLnBrk="1" latinLnBrk="0" hangingPunct="1">
        <a:defRPr sz="3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1388388" cy="4415135"/>
          </a:xfrm>
          <a:prstGeom prst="rect">
            <a:avLst/>
          </a:prstGeom>
          <a:solidFill>
            <a:schemeClr val="accent5">
              <a:lumMod val="75000"/>
            </a:schemeClr>
          </a:solidFill>
          <a:ln w="9525">
            <a:solidFill>
              <a:schemeClr val="tx1"/>
            </a:solidFill>
            <a:miter lim="800000"/>
          </a:ln>
          <a:effectLst/>
        </p:spPr>
        <p:txBody>
          <a:bodyPr wrap="none" lIns="63307" tIns="31653" rIns="63307" bIns="31653" anchor="ctr"/>
          <a:lstStyle/>
          <a:p>
            <a:pPr>
              <a:defRPr/>
            </a:pPr>
            <a:endParaRPr lang="en-US" dirty="0"/>
          </a:p>
        </p:txBody>
      </p:sp>
      <p:sp>
        <p:nvSpPr>
          <p:cNvPr id="8" name="Rectangle 33"/>
          <p:cNvSpPr>
            <a:spLocks noChangeArrowheads="1"/>
          </p:cNvSpPr>
          <p:nvPr/>
        </p:nvSpPr>
        <p:spPr bwMode="auto">
          <a:xfrm>
            <a:off x="445592" y="4835626"/>
            <a:ext cx="20494884" cy="24598611"/>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ln>
          <a:effectLst/>
        </p:spPr>
        <p:txBody>
          <a:bodyPr wrap="none" lIns="63307" tIns="31653" rIns="63307" bIns="31653" anchor="ctr"/>
          <a:lstStyle/>
          <a:p>
            <a:pPr>
              <a:defRPr/>
            </a:pPr>
            <a:endParaRPr lang="en-US" dirty="0"/>
          </a:p>
        </p:txBody>
      </p:sp>
      <p:sp>
        <p:nvSpPr>
          <p:cNvPr id="9" name="Rectangle 9"/>
          <p:cNvSpPr>
            <a:spLocks noChangeArrowheads="1"/>
          </p:cNvSpPr>
          <p:nvPr/>
        </p:nvSpPr>
        <p:spPr bwMode="auto">
          <a:xfrm>
            <a:off x="0" y="4419518"/>
            <a:ext cx="21388388" cy="140162"/>
          </a:xfrm>
          <a:prstGeom prst="rect">
            <a:avLst/>
          </a:prstGeom>
          <a:solidFill>
            <a:schemeClr val="accent5">
              <a:lumMod val="50000"/>
            </a:schemeClr>
          </a:solidFill>
          <a:ln w="152400">
            <a:noFill/>
            <a:miter lim="800000"/>
          </a:ln>
          <a:effectLst/>
        </p:spPr>
        <p:txBody>
          <a:bodyPr wrap="none" lIns="63307" tIns="31653" rIns="63307" bIns="31653" anchor="ctr"/>
          <a:lstStyle/>
          <a:p>
            <a:pPr>
              <a:defRPr/>
            </a:pPr>
            <a:endParaRPr lang="en-US" dirty="0"/>
          </a:p>
        </p:txBody>
      </p:sp>
      <p:sp>
        <p:nvSpPr>
          <p:cNvPr id="10" name="Text Box 14"/>
          <p:cNvSpPr txBox="1">
            <a:spLocks noChangeArrowheads="1"/>
          </p:cNvSpPr>
          <p:nvPr/>
        </p:nvSpPr>
        <p:spPr bwMode="auto">
          <a:xfrm>
            <a:off x="1011866" y="29670236"/>
            <a:ext cx="1862933" cy="227772"/>
          </a:xfrm>
          <a:prstGeom prst="rect">
            <a:avLst/>
          </a:prstGeom>
          <a:noFill/>
          <a:ln w="9525">
            <a:noFill/>
            <a:miter lim="800000"/>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panose="020B0604020202020204" pitchFamily="34" charset="0"/>
              </a:rPr>
              <a:t>RESEARCH POSTER PRESENTATION DESIGN © 2012</a:t>
            </a:r>
          </a:p>
          <a:p>
            <a:pPr eaLnBrk="0" hangingPunct="0">
              <a:lnSpc>
                <a:spcPct val="65000"/>
              </a:lnSpc>
              <a:spcBef>
                <a:spcPct val="50000"/>
              </a:spcBef>
              <a:defRPr/>
            </a:pPr>
            <a:r>
              <a:rPr lang="en-US" sz="700" b="1" dirty="0">
                <a:solidFill>
                  <a:schemeClr val="bg1">
                    <a:lumMod val="75000"/>
                  </a:schemeClr>
                </a:solidFill>
                <a:latin typeface="Arial" panose="020B0604020202020204" pitchFamily="34" charset="0"/>
              </a:rPr>
              <a:t>www.PosterPresentations.com</a:t>
            </a:r>
          </a:p>
        </p:txBody>
      </p:sp>
      <p:grpSp>
        <p:nvGrpSpPr>
          <p:cNvPr id="22" name="Group 21"/>
          <p:cNvGrpSpPr/>
          <p:nvPr userDrawn="1"/>
        </p:nvGrpSpPr>
        <p:grpSpPr>
          <a:xfrm>
            <a:off x="-12658121" y="-48126"/>
            <a:ext cx="12259293" cy="30323340"/>
            <a:chOff x="-11225189" y="0"/>
            <a:chExt cx="11018865" cy="27255145"/>
          </a:xfrm>
        </p:grpSpPr>
        <p:sp>
          <p:nvSpPr>
            <p:cNvPr id="23" name="Rectangle 22"/>
            <p:cNvSpPr/>
            <p:nvPr/>
          </p:nvSpPr>
          <p:spPr>
            <a:xfrm>
              <a:off x="-11216136" y="0"/>
              <a:ext cx="11009812" cy="272551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285" rtl="0" eaLnBrk="1" fontAlgn="auto" latinLnBrk="0" hangingPunct="1">
                <a:lnSpc>
                  <a:spcPct val="100000"/>
                </a:lnSpc>
                <a:spcBef>
                  <a:spcPts val="0"/>
                </a:spcBef>
                <a:spcAft>
                  <a:spcPts val="0"/>
                </a:spcAft>
                <a:buClrTx/>
                <a:buSzTx/>
                <a:buFontTx/>
                <a:buNone/>
                <a:defRPr/>
              </a:pPr>
              <a:r>
                <a:rPr lang="en-US" sz="3200" b="1" spc="0" dirty="0">
                  <a:solidFill>
                    <a:srgbClr val="FF0000"/>
                  </a:solidFill>
                  <a:latin typeface="Trebuchet MS" panose="020B0603020202020204" pitchFamily="34" charset="0"/>
                </a:rPr>
                <a:t>(—THIS SIDEBAR DOES NOT PRINT—)</a:t>
              </a:r>
              <a:endParaRPr lang="en-US" sz="3200" b="1" spc="600" dirty="0">
                <a:solidFill>
                  <a:schemeClr val="bg1"/>
                </a:solidFill>
                <a:latin typeface="Trebuchet MS" panose="020B0603020202020204" pitchFamily="34" charset="0"/>
              </a:endParaRPr>
            </a:p>
            <a:p>
              <a:pPr algn="ctr"/>
              <a:r>
                <a:rPr lang="en-US" sz="4000" b="1" spc="600" dirty="0">
                  <a:solidFill>
                    <a:schemeClr val="bg1"/>
                  </a:solidFill>
                  <a:latin typeface="Trebuchet MS" panose="020B0603020202020204" pitchFamily="34" charset="0"/>
                </a:rPr>
                <a:t>DESIGN</a:t>
              </a:r>
              <a:r>
                <a:rPr lang="en-US" sz="4000" b="1" spc="600" baseline="0" dirty="0">
                  <a:solidFill>
                    <a:schemeClr val="bg1"/>
                  </a:solidFill>
                  <a:latin typeface="Trebuchet MS" panose="020B0603020202020204" pitchFamily="34" charset="0"/>
                </a:rPr>
                <a:t> </a:t>
              </a:r>
              <a:r>
                <a:rPr lang="en-US" sz="4000" b="1" spc="600" dirty="0">
                  <a:solidFill>
                    <a:schemeClr val="bg1"/>
                  </a:solidFill>
                  <a:latin typeface="Trebuchet MS" panose="020B0603020202020204" pitchFamily="34" charset="0"/>
                </a:rPr>
                <a:t>GUIDE</a:t>
              </a:r>
            </a:p>
            <a:p>
              <a:pPr algn="ctr"/>
              <a:endParaRPr lang="en-US" sz="2800" b="1" dirty="0">
                <a:latin typeface="Trebuchet MS" panose="020B0603020202020204" pitchFamily="34" charset="0"/>
              </a:endParaRPr>
            </a:p>
            <a:p>
              <a:pPr defTabSz="3765550"/>
              <a:r>
                <a:rPr lang="en-US" sz="2800" i="0" dirty="0">
                  <a:latin typeface="Trebuchet MS" panose="020B0603020202020204" pitchFamily="34" charset="0"/>
                </a:rPr>
                <a:t>This PowerPoint</a:t>
              </a:r>
              <a:r>
                <a:rPr lang="en-US" sz="2800" i="0" baseline="0" dirty="0">
                  <a:latin typeface="Trebuchet MS" panose="020B0603020202020204" pitchFamily="34" charset="0"/>
                </a:rPr>
                <a:t> </a:t>
              </a:r>
              <a:r>
                <a:rPr lang="en-US" sz="2800" i="0" dirty="0">
                  <a:latin typeface="Trebuchet MS" panose="020B0603020202020204" pitchFamily="34" charset="0"/>
                </a:rPr>
                <a:t>2007 template produces</a:t>
              </a:r>
              <a:r>
                <a:rPr lang="en-US" sz="2800" i="0" baseline="0" dirty="0">
                  <a:latin typeface="Trebuchet MS" panose="020B0603020202020204" pitchFamily="34" charset="0"/>
                </a:rPr>
                <a:t> </a:t>
              </a:r>
              <a:r>
                <a:rPr lang="en-US" sz="2800" i="0" dirty="0">
                  <a:latin typeface="Trebuchet MS" panose="020B0603020202020204" pitchFamily="34" charset="0"/>
                </a:rPr>
                <a:t>an</a:t>
              </a:r>
              <a:r>
                <a:rPr lang="en-US" sz="2800" i="0" baseline="0" dirty="0">
                  <a:latin typeface="Trebuchet MS" panose="020B0603020202020204" pitchFamily="34" charset="0"/>
                </a:rPr>
                <a:t> A1</a:t>
              </a:r>
              <a:r>
                <a:rPr lang="en-US" sz="2800" i="0" dirty="0">
                  <a:latin typeface="Trebuchet MS" panose="020B0603020202020204" pitchFamily="34" charset="0"/>
                </a:rPr>
                <a:t> presentation poster. </a:t>
              </a:r>
              <a:r>
                <a:rPr lang="en-US" sz="2800" dirty="0">
                  <a:latin typeface="Trebuchet MS" panose="020B0603020202020204" pitchFamily="34" charset="0"/>
                </a:rPr>
                <a:t>You</a:t>
              </a:r>
              <a:r>
                <a:rPr lang="en-US" sz="2800" baseline="0" dirty="0">
                  <a:latin typeface="Trebuchet MS" panose="020B0603020202020204" pitchFamily="34" charset="0"/>
                </a:rPr>
                <a:t> can u</a:t>
              </a:r>
              <a:r>
                <a:rPr lang="en-US" sz="2800" dirty="0">
                  <a:latin typeface="Trebuchet MS" panose="020B0603020202020204" pitchFamily="34" charset="0"/>
                </a:rPr>
                <a:t>se</a:t>
              </a:r>
              <a:r>
                <a:rPr lang="en-US" sz="2800" baseline="0" dirty="0">
                  <a:latin typeface="Trebuchet MS" panose="020B0603020202020204" pitchFamily="34" charset="0"/>
                </a:rPr>
                <a:t> it to create your research poster and </a:t>
              </a:r>
              <a:r>
                <a:rPr lang="en-US" sz="2800" dirty="0">
                  <a:latin typeface="Trebuchet MS" panose="020B0603020202020204" pitchFamily="34" charset="0"/>
                </a:rPr>
                <a:t>save valuable time placing titles, subtitles,</a:t>
              </a:r>
              <a:r>
                <a:rPr lang="en-US" sz="2800" baseline="0" dirty="0">
                  <a:latin typeface="Trebuchet MS" panose="020B0603020202020204" pitchFamily="34" charset="0"/>
                </a:rPr>
                <a:t> text, and graphics</a:t>
              </a:r>
              <a:r>
                <a:rPr lang="en-US" sz="2800" dirty="0">
                  <a:latin typeface="Trebuchet MS" panose="020B0603020202020204" pitchFamily="34" charset="0"/>
                </a:rPr>
                <a:t>. </a:t>
              </a:r>
            </a:p>
            <a:p>
              <a:pPr defTabSz="3765550"/>
              <a:endParaRPr lang="en-US" sz="2800" dirty="0">
                <a:latin typeface="Trebuchet MS" panose="020B0603020202020204" pitchFamily="34" charset="0"/>
              </a:endParaRPr>
            </a:p>
            <a:p>
              <a:pPr defTabSz="4389120"/>
              <a:r>
                <a:rPr lang="en-US" sz="2800" dirty="0">
                  <a:latin typeface="Trebuchet MS" panose="020B0603020202020204"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anose="020B0603020202020204" pitchFamily="34" charset="0"/>
                </a:rPr>
                <a:t>PosterPresentations.com</a:t>
              </a:r>
              <a:r>
                <a:rPr lang="en-US" sz="2800" b="1" dirty="0">
                  <a:solidFill>
                    <a:schemeClr val="bg1"/>
                  </a:solidFill>
                  <a:latin typeface="Trebuchet MS" panose="020B0603020202020204" pitchFamily="34" charset="0"/>
                </a:rPr>
                <a:t> </a:t>
              </a:r>
              <a:r>
                <a:rPr lang="en-US" sz="2800" dirty="0">
                  <a:solidFill>
                    <a:schemeClr val="bg1"/>
                  </a:solidFill>
                  <a:latin typeface="Trebuchet MS" panose="020B0603020202020204" pitchFamily="34" charset="0"/>
                </a:rPr>
                <a:t>and click on HELP DESK.</a:t>
              </a:r>
            </a:p>
            <a:p>
              <a:pPr defTabSz="4389120"/>
              <a:endParaRPr lang="en-US" sz="2800" dirty="0">
                <a:latin typeface="Trebuchet MS" panose="020B0603020202020204" pitchFamily="34" charset="0"/>
              </a:endParaRPr>
            </a:p>
            <a:p>
              <a:pPr defTabSz="4389120"/>
              <a:r>
                <a:rPr lang="en-US" sz="2800" dirty="0">
                  <a:solidFill>
                    <a:schemeClr val="bg1"/>
                  </a:solidFill>
                  <a:latin typeface="Trebuchet MS" panose="020B0603020202020204" pitchFamily="34" charset="0"/>
                </a:rPr>
                <a:t>When</a:t>
              </a:r>
              <a:r>
                <a:rPr lang="en-US" sz="2800" baseline="0" dirty="0">
                  <a:solidFill>
                    <a:schemeClr val="bg1"/>
                  </a:solidFill>
                  <a:latin typeface="Trebuchet MS" panose="020B0603020202020204" pitchFamily="34" charset="0"/>
                </a:rPr>
                <a:t> you are ready to print your poster</a:t>
              </a:r>
              <a:r>
                <a:rPr lang="en-US" sz="2800" dirty="0">
                  <a:solidFill>
                    <a:schemeClr val="bg1"/>
                  </a:solidFill>
                  <a:latin typeface="Trebuchet MS" panose="020B0603020202020204" pitchFamily="34" charset="0"/>
                </a:rPr>
                <a:t>,</a:t>
              </a:r>
              <a:r>
                <a:rPr lang="en-US" sz="2800" baseline="0" dirty="0">
                  <a:solidFill>
                    <a:schemeClr val="bg1"/>
                  </a:solidFill>
                  <a:latin typeface="Trebuchet MS" panose="020B0603020202020204" pitchFamily="34" charset="0"/>
                </a:rPr>
                <a:t> go online to </a:t>
              </a:r>
              <a:r>
                <a:rPr lang="en-US" sz="2800" b="0" dirty="0">
                  <a:solidFill>
                    <a:schemeClr val="bg1"/>
                  </a:solidFill>
                  <a:latin typeface="Trebuchet MS" panose="020B0603020202020204" pitchFamily="34" charset="0"/>
                </a:rPr>
                <a:t>PosterPresentations.com</a:t>
              </a:r>
              <a:br>
                <a:rPr lang="en-US" sz="2800" dirty="0">
                  <a:solidFill>
                    <a:schemeClr val="bg1"/>
                  </a:solidFill>
                  <a:latin typeface="Trebuchet MS" panose="020B0603020202020204" pitchFamily="34" charset="0"/>
                </a:rPr>
              </a:br>
              <a:endParaRPr lang="en-US" sz="2800" dirty="0">
                <a:solidFill>
                  <a:schemeClr val="bg1"/>
                </a:solidFill>
                <a:latin typeface="Trebuchet MS" panose="020B0603020202020204" pitchFamily="34" charset="0"/>
              </a:endParaRPr>
            </a:p>
            <a:p>
              <a:pPr algn="l" defTabSz="3765550"/>
              <a:r>
                <a:rPr lang="en-US" sz="2800" b="0" dirty="0">
                  <a:solidFill>
                    <a:schemeClr val="bg1"/>
                  </a:solidFill>
                  <a:latin typeface="Trebuchet MS" panose="020B0603020202020204" pitchFamily="34" charset="0"/>
                </a:rPr>
                <a:t>Need</a:t>
              </a:r>
              <a:r>
                <a:rPr lang="en-US" sz="2800" b="0" baseline="0" dirty="0">
                  <a:solidFill>
                    <a:schemeClr val="bg1"/>
                  </a:solidFill>
                  <a:latin typeface="Trebuchet MS" panose="020B0603020202020204" pitchFamily="34" charset="0"/>
                </a:rPr>
                <a:t> assistance? Call us at </a:t>
              </a:r>
              <a:r>
                <a:rPr lang="en-US" sz="2800" b="0" dirty="0">
                  <a:solidFill>
                    <a:srgbClr val="FFC000"/>
                  </a:solidFill>
                  <a:latin typeface="Trebuchet MS" panose="020B0603020202020204" pitchFamily="34" charset="0"/>
                </a:rPr>
                <a:t>1.510.649.3001</a:t>
              </a:r>
            </a:p>
            <a:p>
              <a:pPr algn="l" defTabSz="3765550"/>
              <a:endParaRPr lang="en-US" sz="3600" b="1" dirty="0">
                <a:solidFill>
                  <a:srgbClr val="FFFF00"/>
                </a:solidFill>
                <a:latin typeface="Trebuchet MS" panose="020B0603020202020204" pitchFamily="34" charset="0"/>
              </a:endParaRPr>
            </a:p>
            <a:p>
              <a:pPr algn="ctr"/>
              <a:endParaRPr lang="en-US" sz="2400" b="1" dirty="0">
                <a:solidFill>
                  <a:schemeClr val="bg1"/>
                </a:solidFill>
                <a:latin typeface="Trebuchet MS" panose="020B0603020202020204" pitchFamily="34" charset="0"/>
              </a:endParaRPr>
            </a:p>
            <a:p>
              <a:pPr algn="ctr"/>
              <a:r>
                <a:rPr lang="en-US" sz="4000" b="1" spc="600" dirty="0">
                  <a:solidFill>
                    <a:schemeClr val="bg1"/>
                  </a:solidFill>
                  <a:latin typeface="Trebuchet MS" panose="020B0603020202020204" pitchFamily="34" charset="0"/>
                </a:rPr>
                <a:t>QUICK START</a:t>
              </a:r>
            </a:p>
            <a:p>
              <a:pPr algn="ctr"/>
              <a:endParaRPr lang="en-US" sz="3200" b="1" baseline="0" dirty="0">
                <a:solidFill>
                  <a:schemeClr val="bg1"/>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Zoom in and out</a:t>
              </a:r>
            </a:p>
            <a:p>
              <a:pPr marL="2527300" indent="-650875" algn="l" defTabSz="850900"/>
              <a:r>
                <a:rPr lang="en-US" sz="2400" b="0" baseline="0" dirty="0">
                  <a:solidFill>
                    <a:schemeClr val="bg1"/>
                  </a:solidFill>
                  <a:latin typeface="Trebuchet MS" panose="020B0603020202020204" pitchFamily="34" charset="0"/>
                </a:rPr>
                <a:t>	</a:t>
              </a:r>
              <a:r>
                <a:rPr lang="en-US" sz="2400" b="0" baseline="0" dirty="0">
                  <a:solidFill>
                    <a:schemeClr val="bg1">
                      <a:lumMod val="75000"/>
                    </a:schemeClr>
                  </a:solidFill>
                  <a:latin typeface="Trebuchet MS" panose="020B0603020202020204" pitchFamily="34" charset="0"/>
                </a:rPr>
                <a:t>As you work on your poster zoom in and out to the level that is more comfortable to you. Go to VIEW &gt; ZOOM.</a:t>
              </a:r>
            </a:p>
            <a:p>
              <a:pPr algn="l"/>
              <a:endParaRPr lang="en-US" sz="2800" b="0" baseline="0" dirty="0">
                <a:solidFill>
                  <a:schemeClr val="bg1"/>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Title, Authors, and Affiliations</a:t>
              </a:r>
            </a:p>
            <a:p>
              <a:pPr algn="l"/>
              <a:r>
                <a:rPr lang="en-US" sz="2400" b="0" baseline="0" dirty="0">
                  <a:solidFill>
                    <a:schemeClr val="bg1">
                      <a:lumMod val="75000"/>
                    </a:schemeClr>
                  </a:solidFill>
                  <a:latin typeface="Trebuchet MS" panose="020B0603020202020204"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anose="020B0603020202020204"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anose="020B0603020202020204" pitchFamily="34" charset="0"/>
              </a:endParaRPr>
            </a:p>
            <a:p>
              <a:pPr algn="l"/>
              <a:r>
                <a:rPr lang="en-US" sz="2400" b="1" spc="300" baseline="0" dirty="0">
                  <a:solidFill>
                    <a:srgbClr val="FFC000"/>
                  </a:solidFill>
                  <a:latin typeface="Trebuchet MS" panose="020B0603020202020204" pitchFamily="34" charset="0"/>
                </a:rPr>
                <a:t>TIP</a:t>
              </a:r>
              <a:r>
                <a:rPr lang="en-US" sz="2400" b="1" baseline="0" dirty="0">
                  <a:solidFill>
                    <a:srgbClr val="FFC000"/>
                  </a:solidFill>
                  <a:latin typeface="Trebuchet MS" panose="020B0603020202020204" pitchFamily="34" charset="0"/>
                </a:rPr>
                <a:t>: </a:t>
              </a:r>
              <a:r>
                <a:rPr lang="en-US" sz="2400" b="0" baseline="0" dirty="0">
                  <a:solidFill>
                    <a:schemeClr val="bg1">
                      <a:lumMod val="75000"/>
                    </a:schemeClr>
                  </a:solidFill>
                  <a:latin typeface="Trebuchet MS" panose="020B0603020202020204" pitchFamily="34" charset="0"/>
                </a:rPr>
                <a:t>The font size of your title should be bigger than your name(s) and institution name(s).</a:t>
              </a:r>
            </a:p>
            <a:p>
              <a:pPr algn="l"/>
              <a:br>
                <a:rPr lang="en-US" sz="2800" b="1" baseline="0" dirty="0">
                  <a:solidFill>
                    <a:schemeClr val="bg1"/>
                  </a:solidFill>
                  <a:latin typeface="Trebuchet MS" panose="020B0603020202020204" pitchFamily="34" charset="0"/>
                </a:rPr>
              </a:br>
              <a:endParaRPr lang="en-US" sz="2800" b="1" dirty="0">
                <a:solidFill>
                  <a:schemeClr val="bg1"/>
                </a:solidFill>
                <a:latin typeface="Trebuchet MS" panose="020B0603020202020204" pitchFamily="34" charset="0"/>
              </a:endParaRPr>
            </a:p>
            <a:p>
              <a:pPr algn="ctr"/>
              <a:endParaRPr lang="en-US" sz="2800" b="1" dirty="0">
                <a:solidFill>
                  <a:srgbClr val="FFC000"/>
                </a:solidFill>
                <a:latin typeface="Trebuchet MS" panose="020B0603020202020204" pitchFamily="34" charset="0"/>
              </a:endParaRPr>
            </a:p>
            <a:p>
              <a:pPr algn="ctr"/>
              <a:endParaRPr lang="en-US" sz="2800" b="1" dirty="0">
                <a:solidFill>
                  <a:srgbClr val="FFC000"/>
                </a:solidFill>
                <a:latin typeface="Trebuchet MS" panose="020B0603020202020204" pitchFamily="34" charset="0"/>
              </a:endParaRPr>
            </a:p>
            <a:p>
              <a:pPr algn="ctr"/>
              <a:r>
                <a:rPr lang="en-US" sz="3200" b="1" dirty="0">
                  <a:solidFill>
                    <a:srgbClr val="FFC000"/>
                  </a:solidFill>
                  <a:latin typeface="Trebuchet MS" panose="020B0603020202020204" pitchFamily="34" charset="0"/>
                </a:rPr>
                <a:t>Adding Logos</a:t>
              </a:r>
              <a:r>
                <a:rPr lang="en-US" sz="3200" b="1" baseline="0" dirty="0">
                  <a:solidFill>
                    <a:srgbClr val="FFC000"/>
                  </a:solidFill>
                  <a:latin typeface="Trebuchet MS" panose="020B0603020202020204" pitchFamily="34" charset="0"/>
                </a:rPr>
                <a:t> / Seals</a:t>
              </a:r>
            </a:p>
            <a:p>
              <a:pPr algn="l"/>
              <a:r>
                <a:rPr lang="en-US" sz="2400" b="0" baseline="0" dirty="0">
                  <a:solidFill>
                    <a:schemeClr val="bg1">
                      <a:lumMod val="75000"/>
                    </a:schemeClr>
                  </a:solidFill>
                  <a:latin typeface="Trebuchet MS" panose="020B0603020202020204"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anose="020B0603020202020204" pitchFamily="34" charset="0"/>
              </a:endParaRPr>
            </a:p>
            <a:p>
              <a:pPr algn="l"/>
              <a:r>
                <a:rPr lang="en-US" sz="2400" b="1" spc="300" baseline="0" dirty="0">
                  <a:solidFill>
                    <a:srgbClr val="FFC000"/>
                  </a:solidFill>
                  <a:latin typeface="Trebuchet MS" panose="020B0603020202020204" pitchFamily="34" charset="0"/>
                </a:rPr>
                <a:t>TIP:</a:t>
              </a:r>
              <a:r>
                <a:rPr lang="en-US" sz="2400" b="1" spc="0" baseline="0" dirty="0">
                  <a:solidFill>
                    <a:srgbClr val="FFC000"/>
                  </a:solidFill>
                  <a:latin typeface="Trebuchet MS" panose="020B0603020202020204" pitchFamily="34" charset="0"/>
                </a:rPr>
                <a:t> </a:t>
              </a:r>
              <a:r>
                <a:rPr lang="en-US" sz="2400" b="0" baseline="0" dirty="0">
                  <a:solidFill>
                    <a:schemeClr val="bg1">
                      <a:lumMod val="75000"/>
                    </a:schemeClr>
                  </a:solidFill>
                  <a:latin typeface="Trebuchet MS" panose="020B0603020202020204" pitchFamily="34" charset="0"/>
                </a:rPr>
                <a:t>See if your school’s logo is available on our free poster templates page.</a:t>
              </a:r>
            </a:p>
            <a:p>
              <a:pPr algn="l"/>
              <a:endParaRPr lang="en-US" sz="2400" b="0" baseline="0" dirty="0">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Photographs / Graphics</a:t>
              </a:r>
            </a:p>
            <a:p>
              <a:pPr algn="l" defTabSz="977900"/>
              <a:r>
                <a:rPr lang="en-US" sz="2400" b="0" baseline="0" dirty="0">
                  <a:solidFill>
                    <a:schemeClr val="bg1">
                      <a:lumMod val="75000"/>
                    </a:schemeClr>
                  </a:solidFill>
                  <a:latin typeface="Trebuchet MS" panose="020B0603020202020204"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anose="020B0603020202020204" pitchFamily="34" charset="0"/>
                </a:rPr>
                <a:t>disproportionally.</a:t>
              </a:r>
            </a:p>
            <a:p>
              <a:pPr algn="l" defTabSz="977900"/>
              <a:endParaRPr lang="en-US" sz="2400" b="0" baseline="0" dirty="0">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endParaRPr lang="en-US" sz="2800" b="1" baseline="0" dirty="0">
                <a:solidFill>
                  <a:srgbClr val="FFC000"/>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Image Quality Check</a:t>
              </a:r>
            </a:p>
            <a:p>
              <a:pPr lvl="0" algn="l" defTabSz="977900"/>
              <a:r>
                <a:rPr lang="en-US" sz="2400" b="0" baseline="0" dirty="0">
                  <a:solidFill>
                    <a:schemeClr val="bg1">
                      <a:lumMod val="75000"/>
                    </a:schemeClr>
                  </a:solidFill>
                  <a:latin typeface="Trebuchet MS" panose="020B0603020202020204" pitchFamily="34" charset="0"/>
                </a:rPr>
                <a:t>Zoom in and look at your images at 100% magnification. If they look good they will print well. </a:t>
              </a:r>
              <a:endParaRPr lang="en-US" sz="2800" b="0" dirty="0">
                <a:latin typeface="Trebuchet MS" panose="020B0603020202020204" pitchFamily="34" charset="0"/>
              </a:endParaRPr>
            </a:p>
          </p:txBody>
        </p:sp>
        <p:cxnSp>
          <p:nvCxnSpPr>
            <p:cNvPr id="24" name="Straight Connector 23"/>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10479105" y="8732868"/>
              <a:ext cx="1597666" cy="1201935"/>
            </a:xfrm>
            <a:prstGeom prst="rect">
              <a:avLst/>
            </a:prstGeom>
          </p:spPr>
        </p:pic>
        <p:pic>
          <p:nvPicPr>
            <p:cNvPr id="28" name="Picture 27"/>
            <p:cNvPicPr>
              <a:picLocks noChangeAspect="1"/>
            </p:cNvPicPr>
            <p:nvPr userDrawn="1"/>
          </p:nvPicPr>
          <p:blipFill>
            <a:blip r:embed="rId4"/>
            <a:stretch>
              <a:fillRect/>
            </a:stretch>
          </p:blipFill>
          <p:spPr>
            <a:xfrm>
              <a:off x="-10732765" y="13076183"/>
              <a:ext cx="9986808" cy="1053596"/>
            </a:xfrm>
            <a:prstGeom prst="rect">
              <a:avLst/>
            </a:prstGeom>
          </p:spPr>
        </p:pic>
        <p:grpSp>
          <p:nvGrpSpPr>
            <p:cNvPr id="29" name="Group 28"/>
            <p:cNvGrpSpPr/>
            <p:nvPr userDrawn="1"/>
          </p:nvGrpSpPr>
          <p:grpSpPr>
            <a:xfrm>
              <a:off x="-9744993" y="19604585"/>
              <a:ext cx="7531182" cy="2120441"/>
              <a:chOff x="-4470427" y="9208123"/>
              <a:chExt cx="3470785" cy="974221"/>
            </a:xfrm>
          </p:grpSpPr>
          <p:grpSp>
            <p:nvGrpSpPr>
              <p:cNvPr id="35" name="Group 34"/>
              <p:cNvGrpSpPr/>
              <p:nvPr userDrawn="1"/>
            </p:nvGrpSpPr>
            <p:grpSpPr>
              <a:xfrm>
                <a:off x="-2783495" y="9252356"/>
                <a:ext cx="624431" cy="898923"/>
                <a:chOff x="-3958697" y="8525819"/>
                <a:chExt cx="779338" cy="1288150"/>
              </a:xfrm>
            </p:grpSpPr>
            <p:pic>
              <p:nvPicPr>
                <p:cNvPr id="55" name="Picture 54"/>
                <p:cNvPicPr>
                  <a:picLocks noChangeAspect="1"/>
                </p:cNvPicPr>
                <p:nvPr userDrawn="1"/>
              </p:nvPicPr>
              <p:blipFill>
                <a:blip r:embed="rId5"/>
                <a:stretch>
                  <a:fillRect/>
                </a:stretch>
              </p:blipFill>
              <p:spPr>
                <a:xfrm>
                  <a:off x="-3948160" y="8525819"/>
                  <a:ext cx="768801" cy="1090857"/>
                </a:xfrm>
                <a:prstGeom prst="rect">
                  <a:avLst/>
                </a:prstGeom>
              </p:spPr>
            </p:pic>
            <p:sp>
              <p:nvSpPr>
                <p:cNvPr id="56" name="TextBox 55"/>
                <p:cNvSpPr txBox="1"/>
                <p:nvPr userDrawn="1"/>
              </p:nvSpPr>
              <p:spPr>
                <a:xfrm>
                  <a:off x="-3958697" y="9522560"/>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rPr>
                    <a:t>ORIGINAL</a:t>
                  </a:r>
                </a:p>
              </p:txBody>
            </p:sp>
          </p:grpSp>
          <p:grpSp>
            <p:nvGrpSpPr>
              <p:cNvPr id="45" name="Group 44"/>
              <p:cNvGrpSpPr/>
              <p:nvPr userDrawn="1"/>
            </p:nvGrpSpPr>
            <p:grpSpPr>
              <a:xfrm>
                <a:off x="-2033159" y="9252361"/>
                <a:ext cx="1033517" cy="898915"/>
                <a:chOff x="-2921738" y="8714808"/>
                <a:chExt cx="1420279" cy="1235304"/>
              </a:xfrm>
            </p:grpSpPr>
            <p:pic>
              <p:nvPicPr>
                <p:cNvPr id="51" name="Picture 50"/>
                <p:cNvPicPr>
                  <a:picLocks noChangeAspect="1"/>
                </p:cNvPicPr>
                <p:nvPr userDrawn="1"/>
              </p:nvPicPr>
              <p:blipFill>
                <a:blip r:embed="rId5"/>
                <a:stretch>
                  <a:fillRect/>
                </a:stretch>
              </p:blipFill>
              <p:spPr>
                <a:xfrm>
                  <a:off x="-2921738" y="8714808"/>
                  <a:ext cx="1420279" cy="1029694"/>
                </a:xfrm>
                <a:prstGeom prst="rect">
                  <a:avLst/>
                </a:prstGeom>
              </p:spPr>
            </p:pic>
            <p:sp>
              <p:nvSpPr>
                <p:cNvPr id="52" name="TextBox 51"/>
                <p:cNvSpPr txBox="1"/>
                <p:nvPr userDrawn="1"/>
              </p:nvSpPr>
              <p:spPr>
                <a:xfrm>
                  <a:off x="-2918991" y="9670656"/>
                  <a:ext cx="1417532" cy="279456"/>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9208123"/>
                <a:ext cx="1098742" cy="847761"/>
              </a:xfrm>
              <a:prstGeom prst="rect">
                <a:avLst/>
              </a:prstGeom>
            </p:spPr>
          </p:pic>
          <p:sp>
            <p:nvSpPr>
              <p:cNvPr id="50" name="TextBox 49"/>
              <p:cNvSpPr txBox="1"/>
              <p:nvPr userDrawn="1"/>
            </p:nvSpPr>
            <p:spPr>
              <a:xfrm>
                <a:off x="-4440600" y="9857111"/>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0" name="Group 29"/>
            <p:cNvGrpSpPr/>
            <p:nvPr userDrawn="1"/>
          </p:nvGrpSpPr>
          <p:grpSpPr>
            <a:xfrm>
              <a:off x="-10409330" y="23738192"/>
              <a:ext cx="9344084" cy="2453251"/>
              <a:chOff x="-4759852" y="10890293"/>
              <a:chExt cx="4306270" cy="1127128"/>
            </a:xfrm>
          </p:grpSpPr>
          <p:graphicFrame>
            <p:nvGraphicFramePr>
              <p:cNvPr id="31" name="Object 30"/>
              <p:cNvGraphicFramePr>
                <a:graphicFrameLocks noChangeAspect="1"/>
              </p:cNvGraphicFramePr>
              <p:nvPr userDrawn="1"/>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name="Image" r:id="rId7" imgW="1371600" imgH="838200" progId="Photoshop.Image.13">
                      <p:embed/>
                    </p:oleObj>
                  </mc:Choice>
                  <mc:Fallback>
                    <p:oleObj name="Image" r:id="rId7" imgW="1371600" imgH="838200" progId="Photoshop.Image.13">
                      <p:embed/>
                      <p:pic>
                        <p:nvPicPr>
                          <p:cNvPr id="31" name="Object 30"/>
                          <p:cNvPicPr/>
                          <p:nvPr/>
                        </p:nvPicPr>
                        <p:blipFill>
                          <a:blip r:embed="rId8"/>
                          <a:stretch>
                            <a:fillRect/>
                          </a:stretch>
                        </p:blipFill>
                        <p:spPr>
                          <a:xfrm>
                            <a:off x="-4533347" y="10890299"/>
                            <a:ext cx="1828800" cy="1117600"/>
                          </a:xfrm>
                          <a:prstGeom prst="rect">
                            <a:avLst/>
                          </a:prstGeom>
                        </p:spPr>
                      </p:pic>
                    </p:oleObj>
                  </mc:Fallback>
                </mc:AlternateContent>
              </a:graphicData>
            </a:graphic>
          </p:graphicFrame>
          <p:graphicFrame>
            <p:nvGraphicFramePr>
              <p:cNvPr id="32" name="Object 31"/>
              <p:cNvGraphicFramePr>
                <a:graphicFrameLocks noChangeAspect="1"/>
              </p:cNvGraphicFramePr>
              <p:nvPr userDrawn="1"/>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name="Image" r:id="rId9" imgW="1371600" imgH="838200" progId="Photoshop.Image.13">
                      <p:embed/>
                    </p:oleObj>
                  </mc:Choice>
                  <mc:Fallback>
                    <p:oleObj name="Image" r:id="rId9" imgW="1371600" imgH="838200" progId="Photoshop.Image.13">
                      <p:embed/>
                      <p:pic>
                        <p:nvPicPr>
                          <p:cNvPr id="32" name="Object 31"/>
                          <p:cNvPicPr/>
                          <p:nvPr/>
                        </p:nvPicPr>
                        <p:blipFill>
                          <a:blip r:embed="rId10"/>
                          <a:stretch>
                            <a:fillRect/>
                          </a:stretch>
                        </p:blipFill>
                        <p:spPr>
                          <a:xfrm>
                            <a:off x="-2456641" y="10893992"/>
                            <a:ext cx="1828800" cy="1117600"/>
                          </a:xfrm>
                          <a:prstGeom prst="rect">
                            <a:avLst/>
                          </a:prstGeom>
                        </p:spPr>
                      </p:pic>
                    </p:oleObj>
                  </mc:Fallback>
                </mc:AlternateContent>
              </a:graphicData>
            </a:graphic>
          </p:graphicFrame>
          <p:sp>
            <p:nvSpPr>
              <p:cNvPr id="33" name="TextBox 32"/>
              <p:cNvSpPr txBox="1"/>
              <p:nvPr userDrawn="1"/>
            </p:nvSpPr>
            <p:spPr>
              <a:xfrm rot="16200000">
                <a:off x="-5235785" y="11366226"/>
                <a:ext cx="1117601" cy="165735"/>
              </a:xfrm>
              <a:prstGeom prst="rect">
                <a:avLst/>
              </a:prstGeom>
              <a:noFill/>
            </p:spPr>
            <p:txBody>
              <a:bodyPr wrap="square" lIns="91440" tIns="91440" rIns="91440" bIns="0" rtlCol="0">
                <a:spAutoFit/>
              </a:bodyPr>
              <a:lstStyle/>
              <a:p>
                <a:pPr algn="ctr"/>
                <a:r>
                  <a:rPr lang="en-US" sz="2000" dirty="0">
                    <a:solidFill>
                      <a:srgbClr val="92D050"/>
                    </a:solidFill>
                  </a:rPr>
                  <a:t>Good</a:t>
                </a:r>
                <a:r>
                  <a:rPr lang="en-US" sz="2000" baseline="0" dirty="0">
                    <a:solidFill>
                      <a:srgbClr val="92D050"/>
                    </a:solidFill>
                  </a:rPr>
                  <a:t> </a:t>
                </a:r>
                <a:r>
                  <a:rPr lang="en-US" sz="2000" baseline="0" dirty="0">
                    <a:solidFill>
                      <a:schemeClr val="bg1"/>
                    </a:solidFill>
                  </a:rPr>
                  <a:t>printing quality</a:t>
                </a:r>
                <a:endParaRPr lang="en-US" sz="2000" dirty="0">
                  <a:solidFill>
                    <a:schemeClr val="bg1"/>
                  </a:solidFill>
                </a:endParaRPr>
              </a:p>
            </p:txBody>
          </p:sp>
          <p:sp>
            <p:nvSpPr>
              <p:cNvPr id="34" name="TextBox 33"/>
              <p:cNvSpPr txBox="1"/>
              <p:nvPr userDrawn="1"/>
            </p:nvSpPr>
            <p:spPr>
              <a:xfrm rot="16200000">
                <a:off x="-1095250" y="11375753"/>
                <a:ext cx="1117601" cy="165735"/>
              </a:xfrm>
              <a:prstGeom prst="rect">
                <a:avLst/>
              </a:prstGeom>
              <a:noFill/>
            </p:spPr>
            <p:txBody>
              <a:bodyPr wrap="square" lIns="91440" tIns="91440" rIns="91440" bIns="0" rtlCol="0">
                <a:spAutoFit/>
              </a:bodyPr>
              <a:lstStyle/>
              <a:p>
                <a:pPr algn="ctr"/>
                <a:r>
                  <a:rPr lang="en-US" sz="2000" dirty="0">
                    <a:solidFill>
                      <a:srgbClr val="FF0000"/>
                    </a:solidFill>
                  </a:rPr>
                  <a:t>Bad </a:t>
                </a:r>
                <a:r>
                  <a:rPr lang="en-US" sz="2000" dirty="0">
                    <a:solidFill>
                      <a:schemeClr val="bg1"/>
                    </a:solidFill>
                  </a:rPr>
                  <a:t>printing quality</a:t>
                </a:r>
              </a:p>
            </p:txBody>
          </p:sp>
        </p:grpSp>
      </p:grpSp>
      <p:grpSp>
        <p:nvGrpSpPr>
          <p:cNvPr id="57" name="Group 56"/>
          <p:cNvGrpSpPr/>
          <p:nvPr userDrawn="1"/>
        </p:nvGrpSpPr>
        <p:grpSpPr>
          <a:xfrm>
            <a:off x="21787216" y="1"/>
            <a:ext cx="12284832" cy="30275214"/>
            <a:chOff x="44157839" y="-55064"/>
            <a:chExt cx="11062139" cy="27261962"/>
          </a:xfrm>
        </p:grpSpPr>
        <p:sp>
          <p:nvSpPr>
            <p:cNvPr id="58" name="Rectangle 57"/>
            <p:cNvSpPr/>
            <p:nvPr userDrawn="1"/>
          </p:nvSpPr>
          <p:spPr>
            <a:xfrm>
              <a:off x="44157839" y="-55064"/>
              <a:ext cx="11062139" cy="27261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anose="020B0603020202020204" pitchFamily="34" charset="0"/>
                </a:rPr>
                <a:t>QUICK START (cont.)</a:t>
              </a:r>
            </a:p>
            <a:p>
              <a:pPr algn="ctr"/>
              <a:endParaRPr lang="en-US" sz="3600" b="1" baseline="0" dirty="0">
                <a:solidFill>
                  <a:schemeClr val="bg1"/>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defRPr/>
              </a:pPr>
              <a:r>
                <a:rPr lang="en-US" sz="2400" b="0" baseline="0" dirty="0">
                  <a:solidFill>
                    <a:schemeClr val="bg1">
                      <a:lumMod val="75000"/>
                    </a:schemeClr>
                  </a:solidFill>
                  <a:latin typeface="Trebuchet MS" panose="020B0603020202020204"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anose="020B0603020202020204"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defRPr/>
              </a:pPr>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endParaRPr lang="en-US" sz="2400" b="0" baseline="0" dirty="0">
                <a:solidFill>
                  <a:schemeClr val="bg1">
                    <a:lumMod val="75000"/>
                  </a:schemeClr>
                </a:solidFill>
                <a:latin typeface="Trebuchet MS" panose="020B0603020202020204" pitchFamily="34" charset="0"/>
              </a:endParaRPr>
            </a:p>
            <a:p>
              <a:pPr marL="0" indent="0" algn="l" defTabSz="114300"/>
              <a:r>
                <a:rPr lang="en-US" sz="2400" b="0" baseline="0" dirty="0">
                  <a:solidFill>
                    <a:schemeClr val="bg1">
                      <a:lumMod val="75000"/>
                    </a:schemeClr>
                  </a:solidFill>
                  <a:latin typeface="Trebuchet MS" panose="020B0603020202020204"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How to add Text</a:t>
              </a:r>
            </a:p>
            <a:p>
              <a:pPr marL="3429000" lvl="2" indent="0" algn="l" defTabSz="114300"/>
              <a:r>
                <a:rPr lang="en-US" sz="2400" b="0" baseline="0" dirty="0">
                  <a:solidFill>
                    <a:schemeClr val="bg1">
                      <a:lumMod val="75000"/>
                    </a:schemeClr>
                  </a:solidFill>
                  <a:latin typeface="Trebuchet MS" panose="020B0603020202020204" pitchFamily="34" charset="0"/>
                </a:rPr>
                <a:t>The template comes with a number of pre-formatted placeholders for headers and text blocks. You can add more blocks by copying and pasting the existing ones or by adding a text box from the HOME menu. </a:t>
              </a:r>
            </a:p>
            <a:p>
              <a:pPr marL="1518285" lvl="2" indent="0" algn="l" defTabSz="114300"/>
              <a:endParaRPr lang="en-US" sz="2400" b="0" baseline="0" dirty="0">
                <a:solidFill>
                  <a:schemeClr val="bg1">
                    <a:lumMod val="75000"/>
                  </a:schemeClr>
                </a:solidFill>
                <a:latin typeface="Trebuchet MS" panose="020B0603020202020204" pitchFamily="34" charset="0"/>
              </a:endParaRPr>
            </a:p>
            <a:p>
              <a:pPr marL="0" marR="0" lvl="0" indent="0" algn="ctr" defTabSz="1518285" rtl="0" eaLnBrk="1" fontAlgn="auto" latinLnBrk="0" hangingPunct="1">
                <a:lnSpc>
                  <a:spcPct val="100000"/>
                </a:lnSpc>
                <a:spcBef>
                  <a:spcPts val="0"/>
                </a:spcBef>
                <a:spcAft>
                  <a:spcPts val="0"/>
                </a:spcAft>
                <a:buClrTx/>
                <a:buSzTx/>
                <a:buFontTx/>
                <a:buNone/>
                <a:defRPr/>
              </a:pPr>
              <a:r>
                <a:rPr lang="en-US" sz="2400" b="0" baseline="0" dirty="0">
                  <a:solidFill>
                    <a:schemeClr val="bg1">
                      <a:lumMod val="75000"/>
                    </a:schemeClr>
                  </a:solidFill>
                  <a:latin typeface="Trebuchet MS" panose="020B0603020202020204" pitchFamily="34" charset="0"/>
                </a:rPr>
                <a:t> </a:t>
              </a:r>
              <a:r>
                <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Adjust the size of your text based on how much content you have to present. </a:t>
              </a:r>
              <a:b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b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The default template text offers a good starting point. Follow the conference requirements.</a:t>
              </a:r>
              <a:endParaRPr lang="en-US" sz="2400" b="0" baseline="0" dirty="0">
                <a:solidFill>
                  <a:schemeClr val="bg1">
                    <a:lumMod val="75000"/>
                  </a:schemeClr>
                </a:solidFill>
                <a:latin typeface="Trebuchet MS" panose="020B0603020202020204" pitchFamily="34" charset="0"/>
              </a:endParaRPr>
            </a:p>
            <a:p>
              <a:pPr marL="1518285" lvl="2" indent="0" algn="l" defTabSz="114300"/>
              <a:endParaRPr lang="en-US" sz="2400" b="0" baseline="0" dirty="0">
                <a:solidFill>
                  <a:schemeClr val="bg1">
                    <a:lumMod val="75000"/>
                  </a:schemeClr>
                </a:solidFill>
                <a:latin typeface="Trebuchet MS" panose="020B0603020202020204" pitchFamily="34" charset="0"/>
              </a:endParaRPr>
            </a:p>
            <a:p>
              <a:pPr algn="ctr"/>
              <a:r>
                <a:rPr lang="en-US" sz="3200" b="1" baseline="0" dirty="0">
                  <a:solidFill>
                    <a:srgbClr val="FFC000"/>
                  </a:solidFill>
                  <a:latin typeface="Trebuchet MS" panose="020B0603020202020204" pitchFamily="34" charset="0"/>
                </a:rPr>
                <a:t>How to add Tables</a:t>
              </a:r>
            </a:p>
            <a:p>
              <a:pPr marL="2000250" lvl="1" indent="0" algn="l" defTabSz="114300"/>
              <a:r>
                <a:rPr lang="en-US" sz="2400" b="0" baseline="0" dirty="0">
                  <a:solidFill>
                    <a:schemeClr val="bg1">
                      <a:lumMod val="75000"/>
                    </a:schemeClr>
                  </a:solidFill>
                  <a:latin typeface="Trebuchet MS" panose="020B0603020202020204" pitchFamily="34" charset="0"/>
                </a:rPr>
                <a:t>To add a table from scratch go to the INSERT menu and </a:t>
              </a:r>
              <a:br>
                <a:rPr lang="en-US" sz="2400" b="0" baseline="0" dirty="0">
                  <a:solidFill>
                    <a:schemeClr val="bg1">
                      <a:lumMod val="75000"/>
                    </a:schemeClr>
                  </a:solidFill>
                  <a:latin typeface="Trebuchet MS" panose="020B0603020202020204" pitchFamily="34" charset="0"/>
                </a:rPr>
              </a:br>
              <a:r>
                <a:rPr lang="en-US" sz="2400" b="0" baseline="0" dirty="0">
                  <a:solidFill>
                    <a:schemeClr val="bg1">
                      <a:lumMod val="75000"/>
                    </a:schemeClr>
                  </a:solidFill>
                  <a:latin typeface="Trebuchet MS" panose="020B0603020202020204" pitchFamily="34" charset="0"/>
                </a:rPr>
                <a:t>click on TABLE. A drop-down box will help you select rows and columns. 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anose="020B0603020202020204" pitchFamily="34" charset="0"/>
              </a:endParaRPr>
            </a:p>
            <a:p>
              <a:pPr marL="0" marR="0" lvl="0" indent="0" algn="ctr" defTabSz="151828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endParaRPr>
            </a:p>
            <a:p>
              <a:pPr marL="0" marR="0" lvl="0" indent="0" algn="ctr" defTabSz="151828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RIGHT-CLICK on the poster background and select LAYOUT to see the column options available for this template. The poster columns can also be customized on the Master. VIEW &gt; MASTER.</a:t>
              </a:r>
            </a:p>
            <a:p>
              <a:pPr marL="0" marR="0" lvl="0" indent="0" algn="ctr" defTabSz="1518285" rtl="0" eaLnBrk="1" fontAlgn="auto" latinLnBrk="0" hangingPunct="1">
                <a:lnSpc>
                  <a:spcPct val="100000"/>
                </a:lnSpc>
                <a:spcBef>
                  <a:spcPts val="0"/>
                </a:spcBef>
                <a:spcAft>
                  <a:spcPts val="0"/>
                </a:spcAft>
                <a:buClrTx/>
                <a:buSzTx/>
                <a:buFontTx/>
                <a:buNone/>
                <a:defRPr/>
              </a:pPr>
              <a:endPar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endParaRPr>
            </a:p>
            <a:p>
              <a:pPr marL="0" marR="0" lvl="0" indent="0" algn="ctr" defTabSz="151828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endParaRPr>
            </a:p>
            <a:p>
              <a:pPr marL="0" marR="0" lvl="0" indent="0" algn="ctr" defTabSz="151828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FFC000"/>
                  </a:solidFill>
                  <a:effectLst/>
                  <a:uLnTx/>
                  <a:uFillTx/>
                  <a:latin typeface="Trebuchet MS" panose="020B0603020202020204"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lumMod val="75000"/>
                    </a:prstClr>
                  </a:solidFill>
                  <a:effectLst/>
                  <a:uLnTx/>
                  <a:uFillTx/>
                  <a:latin typeface="Trebuchet MS" panose="020B0603020202020204"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defRPr/>
              </a:pPr>
              <a:endParaRPr lang="en-US" sz="2400" b="0" baseline="0" dirty="0">
                <a:solidFill>
                  <a:schemeClr val="bg1">
                    <a:lumMod val="75000"/>
                  </a:schemeClr>
                </a:solidFill>
                <a:latin typeface="Trebuchet MS" panose="020B0603020202020204" pitchFamily="34" charset="0"/>
              </a:endParaRPr>
            </a:p>
          </p:txBody>
        </p:sp>
        <p:graphicFrame>
          <p:nvGraphicFramePr>
            <p:cNvPr id="59" name="Object 58"/>
            <p:cNvGraphicFramePr>
              <a:graphicFrameLocks noChangeAspect="1"/>
            </p:cNvGraphicFramePr>
            <p:nvPr userDrawn="1"/>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name="Image" r:id="rId11" imgW="3429000" imgH="1266825" progId="Photoshop.Image.13">
                    <p:embed/>
                  </p:oleObj>
                </mc:Choice>
                <mc:Fallback>
                  <p:oleObj name="Image" r:id="rId11" imgW="3429000" imgH="1266825" progId="Photoshop.Image.13">
                    <p:embed/>
                    <p:pic>
                      <p:nvPicPr>
                        <p:cNvPr id="59" name="Object 58"/>
                        <p:cNvPicPr/>
                        <p:nvPr/>
                      </p:nvPicPr>
                      <p:blipFill>
                        <a:blip r:embed="rId12"/>
                        <a:stretch>
                          <a:fillRect/>
                        </a:stretch>
                      </p:blipFill>
                      <p:spPr>
                        <a:xfrm>
                          <a:off x="46871237" y="3286607"/>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3"/>
            <a:stretch>
              <a:fillRect/>
            </a:stretch>
          </p:blipFill>
          <p:spPr>
            <a:xfrm>
              <a:off x="44487207" y="7579895"/>
              <a:ext cx="2969584" cy="1370577"/>
            </a:xfrm>
            <a:prstGeom prst="rect">
              <a:avLst/>
            </a:prstGeom>
            <a:ln>
              <a:noFill/>
            </a:ln>
          </p:spPr>
        </p:pic>
        <p:graphicFrame>
          <p:nvGraphicFramePr>
            <p:cNvPr id="61" name="Object 60"/>
            <p:cNvGraphicFramePr>
              <a:graphicFrameLocks noChangeAspect="1"/>
            </p:cNvGraphicFramePr>
            <p:nvPr userDrawn="1"/>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name="Image" r:id="rId14" imgW="1181100" imgH="790575" progId="Photoshop.Image.13">
                    <p:embed/>
                  </p:oleObj>
                </mc:Choice>
                <mc:Fallback>
                  <p:oleObj name="Image" r:id="rId14" imgW="1181100" imgH="790575" progId="Photoshop.Image.13">
                    <p:embed/>
                    <p:pic>
                      <p:nvPicPr>
                        <p:cNvPr id="61" name="Object 60"/>
                        <p:cNvPicPr/>
                        <p:nvPr/>
                      </p:nvPicPr>
                      <p:blipFill>
                        <a:blip r:embed="rId15"/>
                        <a:stretch>
                          <a:fillRect/>
                        </a:stretch>
                      </p:blipFill>
                      <p:spPr>
                        <a:xfrm>
                          <a:off x="44629619" y="11328671"/>
                          <a:ext cx="1482266" cy="992162"/>
                        </a:xfrm>
                        <a:prstGeom prst="rect">
                          <a:avLst/>
                        </a:prstGeom>
                      </p:spPr>
                    </p:pic>
                  </p:oleObj>
                </mc:Fallback>
              </mc:AlternateContent>
            </a:graphicData>
          </a:graphic>
        </p:graphicFrame>
        <p:grpSp>
          <p:nvGrpSpPr>
            <p:cNvPr id="62" name="Group 61"/>
            <p:cNvGrpSpPr/>
            <p:nvPr userDrawn="1"/>
          </p:nvGrpSpPr>
          <p:grpSpPr>
            <a:xfrm>
              <a:off x="44487207" y="23850394"/>
              <a:ext cx="10354213" cy="1265612"/>
              <a:chOff x="44200453" y="23567551"/>
              <a:chExt cx="9771399" cy="1090622"/>
            </a:xfrm>
          </p:grpSpPr>
          <p:sp>
            <p:nvSpPr>
              <p:cNvPr id="64" name="Rounded Rectangle 63"/>
              <p:cNvSpPr/>
              <p:nvPr userDrawn="1"/>
            </p:nvSpPr>
            <p:spPr>
              <a:xfrm>
                <a:off x="44200453" y="23567551"/>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23665884"/>
                <a:ext cx="914401" cy="914399"/>
              </a:xfrm>
              <a:prstGeom prst="rect">
                <a:avLst/>
              </a:prstGeom>
              <a:noFill/>
              <a:ln>
                <a:noFill/>
              </a:ln>
            </p:spPr>
          </p:pic>
          <p:sp>
            <p:nvSpPr>
              <p:cNvPr id="66" name="TextBox 65"/>
              <p:cNvSpPr txBox="1"/>
              <p:nvPr userDrawn="1"/>
            </p:nvSpPr>
            <p:spPr>
              <a:xfrm>
                <a:off x="45300663" y="23757475"/>
                <a:ext cx="8671189" cy="716099"/>
              </a:xfrm>
              <a:prstGeom prst="rect">
                <a:avLst/>
              </a:prstGeom>
              <a:noFill/>
              <a:ln>
                <a:noFill/>
              </a:ln>
            </p:spPr>
            <p:txBody>
              <a:bodyPr wrap="square" rtlCol="0">
                <a:spAutoFit/>
              </a:bodyPr>
              <a:lstStyle/>
              <a:p>
                <a:r>
                  <a:rPr lang="en-US" sz="2400" dirty="0">
                    <a:solidFill>
                      <a:schemeClr val="tx2"/>
                    </a:solidFill>
                    <a:latin typeface="Trebuchet MS" panose="020B0603020202020204" pitchFamily="34" charset="0"/>
                  </a:rPr>
                  <a:t>Student</a:t>
                </a:r>
                <a:r>
                  <a:rPr lang="en-US" sz="2400" baseline="0" dirty="0">
                    <a:solidFill>
                      <a:schemeClr val="tx2"/>
                    </a:solidFill>
                    <a:latin typeface="Trebuchet MS" panose="020B0603020202020204" pitchFamily="34" charset="0"/>
                  </a:rPr>
                  <a:t> discounts are available on our </a:t>
                </a:r>
                <a:r>
                  <a:rPr lang="en-US" sz="2400" baseline="0" dirty="0" err="1">
                    <a:solidFill>
                      <a:schemeClr val="tx2"/>
                    </a:solidFill>
                    <a:latin typeface="Trebuchet MS" panose="020B0603020202020204" pitchFamily="34" charset="0"/>
                  </a:rPr>
                  <a:t>Facebook</a:t>
                </a:r>
                <a:r>
                  <a:rPr lang="en-US" sz="2400" baseline="0" dirty="0">
                    <a:solidFill>
                      <a:schemeClr val="tx2"/>
                    </a:solidFill>
                    <a:latin typeface="Trebuchet MS" panose="020B0603020202020204" pitchFamily="34" charset="0"/>
                  </a:rPr>
                  <a:t> page.</a:t>
                </a:r>
                <a:br>
                  <a:rPr lang="en-US" sz="2400" baseline="0" dirty="0">
                    <a:solidFill>
                      <a:schemeClr val="tx2"/>
                    </a:solidFill>
                    <a:latin typeface="Trebuchet MS" panose="020B0603020202020204" pitchFamily="34" charset="0"/>
                  </a:rPr>
                </a:br>
                <a:r>
                  <a:rPr lang="en-US" sz="2400" baseline="0" dirty="0">
                    <a:solidFill>
                      <a:schemeClr val="tx2"/>
                    </a:solidFill>
                    <a:latin typeface="Trebuchet MS" panose="020B0603020202020204" pitchFamily="34" charset="0"/>
                  </a:rPr>
                  <a:t>Go to </a:t>
                </a:r>
                <a:r>
                  <a:rPr lang="en-US" sz="2400" u="sng" baseline="0" dirty="0">
                    <a:solidFill>
                      <a:schemeClr val="tx2"/>
                    </a:solidFill>
                    <a:latin typeface="Trebuchet MS" panose="020B0603020202020204" pitchFamily="34" charset="0"/>
                  </a:rPr>
                  <a:t>PosterPresentations.com</a:t>
                </a:r>
                <a:r>
                  <a:rPr lang="en-US" sz="2400" baseline="0" dirty="0">
                    <a:solidFill>
                      <a:schemeClr val="tx2"/>
                    </a:solidFill>
                    <a:latin typeface="Trebuchet MS" panose="020B0603020202020204" pitchFamily="34" charset="0"/>
                  </a:rPr>
                  <a:t> and click on the FB icon. </a:t>
                </a:r>
                <a:endParaRPr lang="en-US" sz="2400" dirty="0">
                  <a:solidFill>
                    <a:schemeClr val="tx2"/>
                  </a:solidFill>
                  <a:latin typeface="Trebuchet MS" panose="020B0603020202020204" pitchFamily="34" charset="0"/>
                </a:endParaRPr>
              </a:p>
            </p:txBody>
          </p:sp>
        </p:grpSp>
        <p:sp>
          <p:nvSpPr>
            <p:cNvPr id="63" name="TextBox 62"/>
            <p:cNvSpPr txBox="1"/>
            <p:nvPr userDrawn="1"/>
          </p:nvSpPr>
          <p:spPr>
            <a:xfrm>
              <a:off x="44262808" y="25605614"/>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2013</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ctr" defTabSz="3038475" rtl="0" eaLnBrk="1" latinLnBrk="0" hangingPunct="1">
        <a:spcBef>
          <a:spcPct val="0"/>
        </a:spcBef>
        <a:buNone/>
        <a:defRPr sz="6000" kern="1200">
          <a:solidFill>
            <a:schemeClr val="bg1"/>
          </a:solidFill>
          <a:latin typeface="Trebuchet MS" panose="020B0603020202020204" pitchFamily="34" charset="0"/>
          <a:ea typeface="+mj-ea"/>
          <a:cs typeface="+mj-cs"/>
        </a:defRPr>
      </a:lvl1pPr>
    </p:titleStyle>
    <p:bodyStyle>
      <a:lvl1pPr marL="1139825" indent="-1139825" algn="l" defTabSz="3038475" rtl="0" eaLnBrk="1" latinLnBrk="0" hangingPunct="1">
        <a:spcBef>
          <a:spcPct val="20000"/>
        </a:spcBef>
        <a:buFont typeface="Arial" panose="020B0604020202020204" pitchFamily="34" charset="0"/>
        <a:buChar char="•"/>
        <a:defRPr sz="10600" kern="1200">
          <a:solidFill>
            <a:schemeClr val="tx1"/>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p:bodyStyle>
    <p:otherStyle>
      <a:defPPr>
        <a:defRPr lang="en-US"/>
      </a:defPPr>
      <a:lvl1pPr marL="0" algn="l" defTabSz="3038475" rtl="0" eaLnBrk="1" latinLnBrk="0" hangingPunct="1">
        <a:defRPr sz="6000" kern="1200">
          <a:solidFill>
            <a:schemeClr val="tx1"/>
          </a:solidFill>
          <a:latin typeface="+mn-lt"/>
          <a:ea typeface="+mn-ea"/>
          <a:cs typeface="+mn-cs"/>
        </a:defRPr>
      </a:lvl1pPr>
      <a:lvl2pPr marL="1519555" algn="l" defTabSz="3038475" rtl="0" eaLnBrk="1" latinLnBrk="0" hangingPunct="1">
        <a:defRPr sz="6000" kern="1200">
          <a:solidFill>
            <a:schemeClr val="tx1"/>
          </a:solidFill>
          <a:latin typeface="+mn-lt"/>
          <a:ea typeface="+mn-ea"/>
          <a:cs typeface="+mn-cs"/>
        </a:defRPr>
      </a:lvl2pPr>
      <a:lvl3pPr marL="3038475" algn="l" defTabSz="3038475" rtl="0" eaLnBrk="1" latinLnBrk="0" hangingPunct="1">
        <a:defRPr sz="6000" kern="1200">
          <a:solidFill>
            <a:schemeClr val="tx1"/>
          </a:solidFill>
          <a:latin typeface="+mn-lt"/>
          <a:ea typeface="+mn-ea"/>
          <a:cs typeface="+mn-cs"/>
        </a:defRPr>
      </a:lvl3pPr>
      <a:lvl4pPr marL="4558030" algn="l" defTabSz="3038475" rtl="0" eaLnBrk="1" latinLnBrk="0" hangingPunct="1">
        <a:defRPr sz="6000" kern="1200">
          <a:solidFill>
            <a:schemeClr val="tx1"/>
          </a:solidFill>
          <a:latin typeface="+mn-lt"/>
          <a:ea typeface="+mn-ea"/>
          <a:cs typeface="+mn-cs"/>
        </a:defRPr>
      </a:lvl4pPr>
      <a:lvl5pPr marL="6077585" algn="l" defTabSz="3038475" rtl="0" eaLnBrk="1" latinLnBrk="0" hangingPunct="1">
        <a:defRPr sz="6000" kern="1200">
          <a:solidFill>
            <a:schemeClr val="tx1"/>
          </a:solidFill>
          <a:latin typeface="+mn-lt"/>
          <a:ea typeface="+mn-ea"/>
          <a:cs typeface="+mn-cs"/>
        </a:defRPr>
      </a:lvl5pPr>
      <a:lvl6pPr marL="7596505" algn="l" defTabSz="3038475" rtl="0" eaLnBrk="1" latinLnBrk="0" hangingPunct="1">
        <a:defRPr sz="6000" kern="1200">
          <a:solidFill>
            <a:schemeClr val="tx1"/>
          </a:solidFill>
          <a:latin typeface="+mn-lt"/>
          <a:ea typeface="+mn-ea"/>
          <a:cs typeface="+mn-cs"/>
        </a:defRPr>
      </a:lvl6pPr>
      <a:lvl7pPr marL="9116060" algn="l" defTabSz="3038475" rtl="0" eaLnBrk="1" latinLnBrk="0" hangingPunct="1">
        <a:defRPr sz="6000" kern="1200">
          <a:solidFill>
            <a:schemeClr val="tx1"/>
          </a:solidFill>
          <a:latin typeface="+mn-lt"/>
          <a:ea typeface="+mn-ea"/>
          <a:cs typeface="+mn-cs"/>
        </a:defRPr>
      </a:lvl7pPr>
      <a:lvl8pPr marL="10635615" algn="l" defTabSz="3038475" rtl="0" eaLnBrk="1" latinLnBrk="0" hangingPunct="1">
        <a:defRPr sz="6000" kern="1200">
          <a:solidFill>
            <a:schemeClr val="tx1"/>
          </a:solidFill>
          <a:latin typeface="+mn-lt"/>
          <a:ea typeface="+mn-ea"/>
          <a:cs typeface="+mn-cs"/>
        </a:defRPr>
      </a:lvl8pPr>
      <a:lvl9pPr marL="12155170" algn="l" defTabSz="3038475"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28256865"/>
            <a:ext cx="21388390" cy="20183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27963364"/>
            <a:ext cx="21388390" cy="29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24955" y="1265239"/>
            <a:ext cx="17645420" cy="640448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4954" y="8148147"/>
            <a:ext cx="17645422" cy="1776145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24958" y="28517266"/>
            <a:ext cx="4337097" cy="1611875"/>
          </a:xfrm>
          <a:prstGeom prst="rect">
            <a:avLst/>
          </a:prstGeom>
        </p:spPr>
        <p:txBody>
          <a:bodyPr vert="horz" lIns="91440" tIns="45720" rIns="91440" bIns="45720" rtlCol="0" anchor="ctr"/>
          <a:lstStyle>
            <a:lvl1pPr algn="l">
              <a:defRPr sz="2105">
                <a:solidFill>
                  <a:srgbClr val="FFFFFF"/>
                </a:solidFill>
              </a:defRPr>
            </a:lvl1pPr>
          </a:lstStyle>
          <a:p>
            <a:fld id="{05E48206-6208-4002-9AF5-B38F54CDB384}" type="datetimeFigureOut">
              <a:rPr lang="en-US" dirty="0"/>
              <a:t>3/27/2024</a:t>
            </a:fld>
            <a:endParaRPr lang="en-US" dirty="0"/>
          </a:p>
        </p:txBody>
      </p:sp>
      <p:sp>
        <p:nvSpPr>
          <p:cNvPr id="5" name="Footer Placeholder 4"/>
          <p:cNvSpPr>
            <a:spLocks noGrp="1"/>
          </p:cNvSpPr>
          <p:nvPr>
            <p:ph type="ftr" sz="quarter" idx="3"/>
          </p:nvPr>
        </p:nvSpPr>
        <p:spPr>
          <a:xfrm>
            <a:off x="6466665" y="28517266"/>
            <a:ext cx="8460630" cy="1611875"/>
          </a:xfrm>
          <a:prstGeom prst="rect">
            <a:avLst/>
          </a:prstGeom>
        </p:spPr>
        <p:txBody>
          <a:bodyPr vert="horz" lIns="91440" tIns="45720" rIns="91440" bIns="45720" rtlCol="0" anchor="ctr"/>
          <a:lstStyle>
            <a:lvl1pPr algn="ctr">
              <a:defRPr sz="210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7368345" y="28517266"/>
            <a:ext cx="2301682" cy="1611875"/>
          </a:xfrm>
          <a:prstGeom prst="rect">
            <a:avLst/>
          </a:prstGeom>
        </p:spPr>
        <p:txBody>
          <a:bodyPr vert="horz" lIns="91440" tIns="45720" rIns="91440" bIns="45720" rtlCol="0" anchor="ctr"/>
          <a:lstStyle>
            <a:lvl1pPr algn="r">
              <a:defRPr sz="2456">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2093810" y="7671862"/>
            <a:ext cx="1748500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3">
            <a:extLst>
              <a:ext uri="{FF2B5EF4-FFF2-40B4-BE49-F238E27FC236}">
                <a16:creationId xmlns:a16="http://schemas.microsoft.com/office/drawing/2014/main" id="{CD5B6331-3C10-63D5-DB1C-A77FCDA6FFB6}"/>
              </a:ext>
            </a:extLst>
          </p:cNvPr>
          <p:cNvSpPr>
            <a:spLocks noChangeArrowheads="1"/>
          </p:cNvSpPr>
          <p:nvPr userDrawn="1"/>
        </p:nvSpPr>
        <p:spPr bwMode="auto">
          <a:xfrm>
            <a:off x="10843922" y="4828870"/>
            <a:ext cx="10096204" cy="24598611"/>
          </a:xfrm>
          <a:prstGeom prst="roundRect">
            <a:avLst>
              <a:gd name="adj" fmla="val 3215"/>
            </a:avLst>
          </a:prstGeom>
          <a:solidFill>
            <a:schemeClr val="accent3">
              <a:lumMod val="20000"/>
              <a:lumOff val="80000"/>
            </a:schemeClr>
          </a:solidFill>
          <a:ln w="9525">
            <a:solidFill>
              <a:schemeClr val="tx2"/>
            </a:solidFill>
            <a:miter lim="800000"/>
          </a:ln>
          <a:effectLst/>
        </p:spPr>
        <p:txBody>
          <a:bodyPr wrap="none" lIns="63307" tIns="31653" rIns="63307" bIns="31653" anchor="ctr"/>
          <a:lstStyle/>
          <a:p>
            <a:pPr>
              <a:defRPr/>
            </a:pPr>
            <a:endParaRPr lang="en-US" dirty="0"/>
          </a:p>
        </p:txBody>
      </p:sp>
    </p:spTree>
    <p:extLst>
      <p:ext uri="{BB962C8B-B14F-4D97-AF65-F5344CB8AC3E}">
        <p14:creationId xmlns:p14="http://schemas.microsoft.com/office/powerpoint/2010/main" val="318765656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2138873" rtl="0" eaLnBrk="1" latinLnBrk="0" hangingPunct="1">
        <a:lnSpc>
          <a:spcPct val="85000"/>
        </a:lnSpc>
        <a:spcBef>
          <a:spcPct val="0"/>
        </a:spcBef>
        <a:buNone/>
        <a:defRPr sz="11228" kern="1200" spc="-117" baseline="0">
          <a:solidFill>
            <a:schemeClr val="tx1">
              <a:lumMod val="75000"/>
              <a:lumOff val="25000"/>
            </a:schemeClr>
          </a:solidFill>
          <a:latin typeface="+mj-lt"/>
          <a:ea typeface="+mj-ea"/>
          <a:cs typeface="+mj-cs"/>
        </a:defRPr>
      </a:lvl1pPr>
    </p:titleStyle>
    <p:bodyStyle>
      <a:lvl1pPr marL="213887" indent="-213887" algn="l" defTabSz="2138873" rtl="0" eaLnBrk="1" latinLnBrk="0" hangingPunct="1">
        <a:lnSpc>
          <a:spcPct val="90000"/>
        </a:lnSpc>
        <a:spcBef>
          <a:spcPts val="2807"/>
        </a:spcBef>
        <a:spcAft>
          <a:spcPts val="468"/>
        </a:spcAft>
        <a:buClr>
          <a:schemeClr val="accent1"/>
        </a:buClr>
        <a:buSzPct val="100000"/>
        <a:buFont typeface="Calibri" panose="020F0502020204030204" pitchFamily="34" charset="0"/>
        <a:buChar char=" "/>
        <a:defRPr sz="4678" kern="1200">
          <a:solidFill>
            <a:schemeClr val="tx1">
              <a:lumMod val="75000"/>
              <a:lumOff val="25000"/>
            </a:schemeClr>
          </a:solidFill>
          <a:latin typeface="+mn-lt"/>
          <a:ea typeface="+mn-ea"/>
          <a:cs typeface="+mn-cs"/>
        </a:defRPr>
      </a:lvl1pPr>
      <a:lvl2pPr marL="898327" indent="-427775" algn="l" defTabSz="2138873" rtl="0" eaLnBrk="1" latinLnBrk="0" hangingPunct="1">
        <a:lnSpc>
          <a:spcPct val="90000"/>
        </a:lnSpc>
        <a:spcBef>
          <a:spcPts val="468"/>
        </a:spcBef>
        <a:spcAft>
          <a:spcPts val="936"/>
        </a:spcAft>
        <a:buClr>
          <a:schemeClr val="accent1"/>
        </a:buClr>
        <a:buFont typeface="Calibri" pitchFamily="34" charset="0"/>
        <a:buChar char="◦"/>
        <a:defRPr sz="4210" kern="1200">
          <a:solidFill>
            <a:schemeClr val="tx1">
              <a:lumMod val="75000"/>
              <a:lumOff val="25000"/>
            </a:schemeClr>
          </a:solidFill>
          <a:latin typeface="+mn-lt"/>
          <a:ea typeface="+mn-ea"/>
          <a:cs typeface="+mn-cs"/>
        </a:defRPr>
      </a:lvl2pPr>
      <a:lvl3pPr marL="1326101" indent="-427775"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3pPr>
      <a:lvl4pPr marL="1753876" indent="-427775"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4pPr>
      <a:lvl5pPr marL="2181651" indent="-427775"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5pPr>
      <a:lvl6pPr marL="2573010" indent="-534718"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6pPr>
      <a:lvl7pPr marL="3040830" indent="-534718"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7pPr>
      <a:lvl8pPr marL="3508650" indent="-534718"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8pPr>
      <a:lvl9pPr marL="3976470" indent="-534718" algn="l" defTabSz="2138873" rtl="0" eaLnBrk="1" latinLnBrk="0" hangingPunct="1">
        <a:lnSpc>
          <a:spcPct val="90000"/>
        </a:lnSpc>
        <a:spcBef>
          <a:spcPts val="468"/>
        </a:spcBef>
        <a:spcAft>
          <a:spcPts val="936"/>
        </a:spcAft>
        <a:buClr>
          <a:schemeClr val="accent1"/>
        </a:buClr>
        <a:buFont typeface="Calibri" pitchFamily="34" charset="0"/>
        <a:buChar char="◦"/>
        <a:defRPr sz="3275" kern="1200">
          <a:solidFill>
            <a:schemeClr val="tx1">
              <a:lumMod val="75000"/>
              <a:lumOff val="25000"/>
            </a:schemeClr>
          </a:solidFill>
          <a:latin typeface="+mn-lt"/>
          <a:ea typeface="+mn-ea"/>
          <a:cs typeface="+mn-cs"/>
        </a:defRPr>
      </a:lvl9pPr>
    </p:bodyStyle>
    <p:otherStyle>
      <a:defPPr>
        <a:defRPr lang="en-US"/>
      </a:defPPr>
      <a:lvl1pPr marL="0" algn="l" defTabSz="2138873" rtl="0" eaLnBrk="1" latinLnBrk="0" hangingPunct="1">
        <a:defRPr sz="4210" kern="1200">
          <a:solidFill>
            <a:schemeClr val="tx1"/>
          </a:solidFill>
          <a:latin typeface="+mn-lt"/>
          <a:ea typeface="+mn-ea"/>
          <a:cs typeface="+mn-cs"/>
        </a:defRPr>
      </a:lvl1pPr>
      <a:lvl2pPr marL="1069437" algn="l" defTabSz="2138873" rtl="0" eaLnBrk="1" latinLnBrk="0" hangingPunct="1">
        <a:defRPr sz="4210" kern="1200">
          <a:solidFill>
            <a:schemeClr val="tx1"/>
          </a:solidFill>
          <a:latin typeface="+mn-lt"/>
          <a:ea typeface="+mn-ea"/>
          <a:cs typeface="+mn-cs"/>
        </a:defRPr>
      </a:lvl2pPr>
      <a:lvl3pPr marL="2138873" algn="l" defTabSz="2138873" rtl="0" eaLnBrk="1" latinLnBrk="0" hangingPunct="1">
        <a:defRPr sz="4210" kern="1200">
          <a:solidFill>
            <a:schemeClr val="tx1"/>
          </a:solidFill>
          <a:latin typeface="+mn-lt"/>
          <a:ea typeface="+mn-ea"/>
          <a:cs typeface="+mn-cs"/>
        </a:defRPr>
      </a:lvl3pPr>
      <a:lvl4pPr marL="3208310" algn="l" defTabSz="2138873" rtl="0" eaLnBrk="1" latinLnBrk="0" hangingPunct="1">
        <a:defRPr sz="4210" kern="1200">
          <a:solidFill>
            <a:schemeClr val="tx1"/>
          </a:solidFill>
          <a:latin typeface="+mn-lt"/>
          <a:ea typeface="+mn-ea"/>
          <a:cs typeface="+mn-cs"/>
        </a:defRPr>
      </a:lvl4pPr>
      <a:lvl5pPr marL="4277746" algn="l" defTabSz="2138873" rtl="0" eaLnBrk="1" latinLnBrk="0" hangingPunct="1">
        <a:defRPr sz="4210" kern="1200">
          <a:solidFill>
            <a:schemeClr val="tx1"/>
          </a:solidFill>
          <a:latin typeface="+mn-lt"/>
          <a:ea typeface="+mn-ea"/>
          <a:cs typeface="+mn-cs"/>
        </a:defRPr>
      </a:lvl5pPr>
      <a:lvl6pPr marL="5347183" algn="l" defTabSz="2138873" rtl="0" eaLnBrk="1" latinLnBrk="0" hangingPunct="1">
        <a:defRPr sz="4210" kern="1200">
          <a:solidFill>
            <a:schemeClr val="tx1"/>
          </a:solidFill>
          <a:latin typeface="+mn-lt"/>
          <a:ea typeface="+mn-ea"/>
          <a:cs typeface="+mn-cs"/>
        </a:defRPr>
      </a:lvl6pPr>
      <a:lvl7pPr marL="6416619" algn="l" defTabSz="2138873" rtl="0" eaLnBrk="1" latinLnBrk="0" hangingPunct="1">
        <a:defRPr sz="4210" kern="1200">
          <a:solidFill>
            <a:schemeClr val="tx1"/>
          </a:solidFill>
          <a:latin typeface="+mn-lt"/>
          <a:ea typeface="+mn-ea"/>
          <a:cs typeface="+mn-cs"/>
        </a:defRPr>
      </a:lvl7pPr>
      <a:lvl8pPr marL="7486056" algn="l" defTabSz="2138873" rtl="0" eaLnBrk="1" latinLnBrk="0" hangingPunct="1">
        <a:defRPr sz="4210" kern="1200">
          <a:solidFill>
            <a:schemeClr val="tx1"/>
          </a:solidFill>
          <a:latin typeface="+mn-lt"/>
          <a:ea typeface="+mn-ea"/>
          <a:cs typeface="+mn-cs"/>
        </a:defRPr>
      </a:lvl8pPr>
      <a:lvl9pPr marL="8555492" algn="l" defTabSz="2138873"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5.png"/><Relationship Id="rId11" Type="http://schemas.openxmlformats.org/officeDocument/2006/relationships/hyperlink" Target="https://cloud.google.com/tpu/docs/intro-to-tpu"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rgbClr val="F9F8CA"/>
            </a:gs>
            <a:gs pos="49000">
              <a:srgbClr val="4EAADD"/>
            </a:gs>
          </a:gsLst>
          <a:lin ang="16200000" scaled="1"/>
        </a:gradFill>
        <a:effectLst/>
      </p:bgPr>
    </p:bg>
    <p:spTree>
      <p:nvGrpSpPr>
        <p:cNvPr id="1" name=""/>
        <p:cNvGrpSpPr/>
        <p:nvPr/>
      </p:nvGrpSpPr>
      <p:grpSpPr>
        <a:xfrm>
          <a:off x="0" y="0"/>
          <a:ext cx="0" cy="0"/>
          <a:chOff x="0" y="0"/>
          <a:chExt cx="0" cy="0"/>
        </a:xfrm>
      </p:grpSpPr>
      <p:sp>
        <p:nvSpPr>
          <p:cNvPr id="233" name="Text Placeholder 232"/>
          <p:cNvSpPr>
            <a:spLocks noGrp="1"/>
          </p:cNvSpPr>
          <p:nvPr>
            <p:ph type="body" sz="quarter" idx="10"/>
          </p:nvPr>
        </p:nvSpPr>
        <p:spPr>
          <a:xfrm>
            <a:off x="449463" y="4884589"/>
            <a:ext cx="10093882" cy="866514"/>
          </a:xfrm>
        </p:spPr>
        <p:txBody>
          <a:bodyPr/>
          <a:lstStyle/>
          <a:p>
            <a:r>
              <a:rPr lang="en-US" sz="4000" dirty="0"/>
              <a:t>Introduction</a:t>
            </a:r>
            <a:r>
              <a:rPr lang="en-US" sz="4800" dirty="0"/>
              <a:t> </a:t>
            </a:r>
          </a:p>
        </p:txBody>
      </p:sp>
      <p:sp>
        <p:nvSpPr>
          <p:cNvPr id="236" name="Text Placeholder 235"/>
          <p:cNvSpPr>
            <a:spLocks noGrp="1"/>
          </p:cNvSpPr>
          <p:nvPr>
            <p:ph type="body" sz="quarter" idx="11"/>
          </p:nvPr>
        </p:nvSpPr>
        <p:spPr>
          <a:xfrm>
            <a:off x="133350" y="16695204"/>
            <a:ext cx="10692905" cy="866514"/>
          </a:xfrm>
        </p:spPr>
        <p:txBody>
          <a:bodyPr/>
          <a:lstStyle/>
          <a:p>
            <a:r>
              <a:rPr lang="en-US" sz="4800" dirty="0"/>
              <a:t>Methodology</a:t>
            </a:r>
            <a:endParaRPr lang="en-US" sz="6000" dirty="0"/>
          </a:p>
        </p:txBody>
      </p:sp>
      <p:sp>
        <p:nvSpPr>
          <p:cNvPr id="281" name="Text Placeholder 280"/>
          <p:cNvSpPr>
            <a:spLocks noGrp="1"/>
          </p:cNvSpPr>
          <p:nvPr>
            <p:ph type="body" sz="quarter" idx="20"/>
          </p:nvPr>
        </p:nvSpPr>
        <p:spPr>
          <a:xfrm>
            <a:off x="-5631075" y="2743747"/>
            <a:ext cx="15608232" cy="515649"/>
          </a:xfrm>
        </p:spPr>
        <p:txBody>
          <a:bodyPr/>
          <a:lstStyle/>
          <a:p>
            <a:r>
              <a:rPr lang="en-US" b="1" dirty="0">
                <a:solidFill>
                  <a:srgbClr val="7030A0"/>
                </a:solidFill>
              </a:rPr>
              <a:t>BEng </a:t>
            </a:r>
            <a:r>
              <a:rPr lang="en-US" dirty="0">
                <a:solidFill>
                  <a:srgbClr val="7030A0"/>
                </a:solidFill>
              </a:rPr>
              <a:t>Robotics</a:t>
            </a:r>
            <a:endParaRPr lang="en-US" b="1" dirty="0">
              <a:solidFill>
                <a:srgbClr val="7030A0"/>
              </a:solidFill>
            </a:endParaRPr>
          </a:p>
        </p:txBody>
      </p:sp>
      <p:sp>
        <p:nvSpPr>
          <p:cNvPr id="282" name="Text Placeholder 281"/>
          <p:cNvSpPr>
            <a:spLocks noGrp="1"/>
          </p:cNvSpPr>
          <p:nvPr>
            <p:ph type="body" sz="quarter" idx="25"/>
          </p:nvPr>
        </p:nvSpPr>
        <p:spPr>
          <a:xfrm>
            <a:off x="-5631075" y="1899562"/>
            <a:ext cx="15608232" cy="515649"/>
          </a:xfrm>
        </p:spPr>
        <p:txBody>
          <a:bodyPr/>
          <a:lstStyle/>
          <a:p>
            <a:r>
              <a:rPr lang="en-US" b="1" dirty="0">
                <a:solidFill>
                  <a:srgbClr val="7030A0"/>
                </a:solidFill>
              </a:rPr>
              <a:t>William Bianchi</a:t>
            </a:r>
          </a:p>
        </p:txBody>
      </p:sp>
      <p:sp>
        <p:nvSpPr>
          <p:cNvPr id="3" name="Rectangle 2"/>
          <p:cNvSpPr/>
          <p:nvPr/>
        </p:nvSpPr>
        <p:spPr>
          <a:xfrm>
            <a:off x="539935" y="5751365"/>
            <a:ext cx="9914488" cy="2554545"/>
          </a:xfrm>
          <a:prstGeom prst="rect">
            <a:avLst/>
          </a:prstGeom>
        </p:spPr>
        <p:txBody>
          <a:bodyPr wrap="square">
            <a:spAutoFit/>
          </a:bodyPr>
          <a:lstStyle/>
          <a:p>
            <a:pPr marL="571500" indent="-571500" algn="just">
              <a:buFontTx/>
              <a:buChar char="-"/>
            </a:pPr>
            <a:r>
              <a:rPr lang="en-GB" sz="3200" dirty="0">
                <a:latin typeface="+mj-lt"/>
                <a:cs typeface="Times New Roman" panose="02020603050405020304" charset="0"/>
              </a:rPr>
              <a:t>This project displays the production of a custom Tensorflow Object detection model, designed to assist in quality control of agricultural produce. Aswell as showing the process of deploying it to a single board computer application.</a:t>
            </a:r>
            <a:endParaRPr lang="en-US" sz="3200" dirty="0">
              <a:latin typeface="+mj-lt"/>
              <a:cs typeface="Times New Roman" panose="02020603050405020304" charset="0"/>
            </a:endParaRPr>
          </a:p>
        </p:txBody>
      </p:sp>
      <p:sp>
        <p:nvSpPr>
          <p:cNvPr id="42" name="Text Placeholder 235"/>
          <p:cNvSpPr txBox="1"/>
          <p:nvPr/>
        </p:nvSpPr>
        <p:spPr>
          <a:xfrm>
            <a:off x="10627608" y="18972425"/>
            <a:ext cx="9271675" cy="804959"/>
          </a:xfrm>
          <a:prstGeom prst="rect">
            <a:avLst/>
          </a:prstGeom>
          <a:noFill/>
        </p:spPr>
        <p:txBody>
          <a:bodyPr wrap="square" lIns="63307" tIns="63307" rIns="63307" bIns="63307" anchor="ctr" anchorCtr="0">
            <a:spAutoFit/>
          </a:bodyPr>
          <a:lstStyle>
            <a:lvl1pPr marL="0" indent="0" algn="ctr" defTabSz="3038475" rtl="0" eaLnBrk="1" latinLnBrk="0" hangingPunct="1">
              <a:spcBef>
                <a:spcPct val="20000"/>
              </a:spcBef>
              <a:buFont typeface="Arial" panose="020B0604020202020204" pitchFamily="34" charset="0"/>
              <a:buNone/>
              <a:defRPr sz="2800" b="1" u="sng" kern="1200" baseline="0">
                <a:solidFill>
                  <a:schemeClr val="accent5">
                    <a:lumMod val="50000"/>
                  </a:schemeClr>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a:lstStyle>
          <a:p>
            <a:r>
              <a:rPr lang="en-US" sz="4400" dirty="0"/>
              <a:t>Future consideration and conclusion</a:t>
            </a:r>
          </a:p>
        </p:txBody>
      </p:sp>
      <p:sp>
        <p:nvSpPr>
          <p:cNvPr id="57" name="Text Placeholder 235"/>
          <p:cNvSpPr txBox="1"/>
          <p:nvPr/>
        </p:nvSpPr>
        <p:spPr>
          <a:xfrm>
            <a:off x="10424331" y="24090591"/>
            <a:ext cx="10096349" cy="866514"/>
          </a:xfrm>
          <a:prstGeom prst="rect">
            <a:avLst/>
          </a:prstGeom>
          <a:noFill/>
        </p:spPr>
        <p:txBody>
          <a:bodyPr wrap="square" lIns="63307" tIns="63307" rIns="63307" bIns="63307" anchor="ctr" anchorCtr="0">
            <a:spAutoFit/>
          </a:bodyPr>
          <a:lstStyle>
            <a:lvl1pPr marL="0" indent="0" algn="ctr" defTabSz="3038475" rtl="0" eaLnBrk="1" latinLnBrk="0" hangingPunct="1">
              <a:spcBef>
                <a:spcPct val="20000"/>
              </a:spcBef>
              <a:buFont typeface="Arial" panose="020B0604020202020204" pitchFamily="34" charset="0"/>
              <a:buNone/>
              <a:defRPr sz="2800" b="1" u="sng" kern="1200" baseline="0">
                <a:solidFill>
                  <a:schemeClr val="accent5">
                    <a:lumMod val="50000"/>
                  </a:schemeClr>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a:lstStyle>
          <a:p>
            <a:r>
              <a:rPr lang="en-US" sz="4800" dirty="0"/>
              <a:t>References</a:t>
            </a:r>
            <a:endParaRPr lang="en-US" sz="6000" dirty="0"/>
          </a:p>
        </p:txBody>
      </p:sp>
      <p:sp>
        <p:nvSpPr>
          <p:cNvPr id="22" name="文本框 21"/>
          <p:cNvSpPr txBox="1"/>
          <p:nvPr/>
        </p:nvSpPr>
        <p:spPr>
          <a:xfrm>
            <a:off x="13117195" y="10511790"/>
            <a:ext cx="309880" cy="1014730"/>
          </a:xfrm>
          <a:prstGeom prst="rect">
            <a:avLst/>
          </a:prstGeom>
          <a:noFill/>
        </p:spPr>
        <p:txBody>
          <a:bodyPr wrap="none" rtlCol="0">
            <a:spAutoFit/>
          </a:bodyPr>
          <a:lstStyle/>
          <a:p>
            <a:endParaRPr lang="zh-CN" altLang="en-US"/>
          </a:p>
        </p:txBody>
      </p:sp>
      <p:sp>
        <p:nvSpPr>
          <p:cNvPr id="23" name="文本框 22"/>
          <p:cNvSpPr txBox="1"/>
          <p:nvPr/>
        </p:nvSpPr>
        <p:spPr>
          <a:xfrm>
            <a:off x="11054080" y="5166590"/>
            <a:ext cx="9500235" cy="830997"/>
          </a:xfrm>
          <a:prstGeom prst="rect">
            <a:avLst/>
          </a:prstGeom>
          <a:noFill/>
        </p:spPr>
        <p:txBody>
          <a:bodyPr wrap="square" rtlCol="0">
            <a:spAutoFit/>
          </a:bodyPr>
          <a:lstStyle/>
          <a:p>
            <a:r>
              <a:rPr lang="en-GB" altLang="zh-CN" sz="4800" dirty="0">
                <a:solidFill>
                  <a:srgbClr val="7030A0"/>
                </a:solidFill>
                <a:effectLst>
                  <a:outerShdw blurRad="38100" dist="38100" dir="2700000" algn="tl">
                    <a:srgbClr val="000000">
                      <a:alpha val="43137"/>
                    </a:srgbClr>
                  </a:outerShdw>
                </a:effectLst>
              </a:rPr>
              <a:t>Results</a:t>
            </a:r>
            <a:r>
              <a:rPr lang="zh-CN" altLang="en-US" sz="4800" dirty="0">
                <a:solidFill>
                  <a:srgbClr val="7030A0"/>
                </a:solidFill>
                <a:effectLst>
                  <a:outerShdw blurRad="38100" dist="38100" dir="2700000" algn="tl">
                    <a:srgbClr val="000000">
                      <a:alpha val="43137"/>
                    </a:srgbClr>
                  </a:outerShdw>
                </a:effectLst>
              </a:rPr>
              <a:t> </a:t>
            </a:r>
          </a:p>
        </p:txBody>
      </p:sp>
      <p:sp>
        <p:nvSpPr>
          <p:cNvPr id="24" name="文本框 23"/>
          <p:cNvSpPr txBox="1"/>
          <p:nvPr/>
        </p:nvSpPr>
        <p:spPr>
          <a:xfrm>
            <a:off x="10976171" y="5962624"/>
            <a:ext cx="9278620" cy="1569660"/>
          </a:xfrm>
          <a:prstGeom prst="rect">
            <a:avLst/>
          </a:prstGeom>
          <a:noFill/>
        </p:spPr>
        <p:txBody>
          <a:bodyPr wrap="square" rtlCol="0">
            <a:spAutoFit/>
          </a:bodyPr>
          <a:lstStyle/>
          <a:p>
            <a:r>
              <a:rPr lang="en-GB" altLang="zh-CN" sz="3200" dirty="0"/>
              <a:t>Below</a:t>
            </a:r>
            <a:r>
              <a:rPr lang="zh-CN" altLang="en-US" sz="3200" dirty="0"/>
              <a:t> </a:t>
            </a:r>
            <a:r>
              <a:rPr lang="en-GB" altLang="zh-CN" sz="3200" dirty="0"/>
              <a:t>are</a:t>
            </a:r>
            <a:r>
              <a:rPr lang="zh-CN" altLang="en-US" sz="3200" dirty="0"/>
              <a:t> </a:t>
            </a:r>
            <a:r>
              <a:rPr lang="en-GB" altLang="zh-CN" sz="3200" dirty="0"/>
              <a:t>images of the model being ran on the tensor Processing unit and the model being run on the onboard CPU of the Raspberry Pi 4B.</a:t>
            </a:r>
          </a:p>
        </p:txBody>
      </p:sp>
      <p:sp>
        <p:nvSpPr>
          <p:cNvPr id="25" name="文本框 24"/>
          <p:cNvSpPr txBox="1"/>
          <p:nvPr/>
        </p:nvSpPr>
        <p:spPr>
          <a:xfrm>
            <a:off x="10906192" y="19777384"/>
            <a:ext cx="10064115" cy="4524315"/>
          </a:xfrm>
          <a:prstGeom prst="rect">
            <a:avLst/>
          </a:prstGeom>
          <a:noFill/>
        </p:spPr>
        <p:txBody>
          <a:bodyPr wrap="square" rtlCol="0">
            <a:spAutoFit/>
          </a:bodyPr>
          <a:lstStyle/>
          <a:p>
            <a:r>
              <a:rPr lang="en-GB" altLang="zh-CN" sz="3200" dirty="0"/>
              <a:t>The model when testes using the F1 scoring method for accuracy generated a score of 0.785 which is a high accuracy score, however in practical test the system did not perform well using the tensor processing unit. Only being able to detect 1 class at a time with confidence &lt;85  whereas the model on the CPU running slower but far more accurate classification. For this project to be viable the practical application of the model must be optimized for the tensor processing unit.</a:t>
            </a:r>
          </a:p>
        </p:txBody>
      </p:sp>
      <p:sp>
        <p:nvSpPr>
          <p:cNvPr id="4" name="Text Placeholder 235">
            <a:extLst>
              <a:ext uri="{FF2B5EF4-FFF2-40B4-BE49-F238E27FC236}">
                <a16:creationId xmlns:a16="http://schemas.microsoft.com/office/drawing/2014/main" id="{E4A7F28B-0333-2AB5-1F93-2E9044A68990}"/>
              </a:ext>
            </a:extLst>
          </p:cNvPr>
          <p:cNvSpPr txBox="1"/>
          <p:nvPr/>
        </p:nvSpPr>
        <p:spPr>
          <a:xfrm>
            <a:off x="539935" y="8642478"/>
            <a:ext cx="8267398" cy="681848"/>
          </a:xfrm>
          <a:prstGeom prst="rect">
            <a:avLst/>
          </a:prstGeom>
          <a:noFill/>
        </p:spPr>
        <p:txBody>
          <a:bodyPr wrap="square" lIns="63307" tIns="63307" rIns="63307" bIns="63307" anchor="ctr" anchorCtr="0">
            <a:spAutoFit/>
          </a:bodyPr>
          <a:lstStyle>
            <a:lvl1pPr marL="0" indent="0" algn="ctr" defTabSz="3038475" rtl="0" eaLnBrk="1" latinLnBrk="0" hangingPunct="1">
              <a:spcBef>
                <a:spcPct val="20000"/>
              </a:spcBef>
              <a:buFont typeface="Arial" panose="020B0604020202020204" pitchFamily="34" charset="0"/>
              <a:buNone/>
              <a:defRPr sz="2800" b="1" u="sng" kern="1200" baseline="0">
                <a:solidFill>
                  <a:schemeClr val="accent5">
                    <a:lumMod val="50000"/>
                  </a:schemeClr>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a:lstStyle>
          <a:p>
            <a:r>
              <a:rPr lang="en-US" sz="3600" dirty="0"/>
              <a:t>Aims and Objectives</a:t>
            </a:r>
          </a:p>
        </p:txBody>
      </p:sp>
      <p:sp>
        <p:nvSpPr>
          <p:cNvPr id="12" name="文本框 22">
            <a:extLst>
              <a:ext uri="{FF2B5EF4-FFF2-40B4-BE49-F238E27FC236}">
                <a16:creationId xmlns:a16="http://schemas.microsoft.com/office/drawing/2014/main" id="{3A466873-D8A9-DAF1-D136-3D54FB7D718A}"/>
              </a:ext>
            </a:extLst>
          </p:cNvPr>
          <p:cNvSpPr txBox="1"/>
          <p:nvPr/>
        </p:nvSpPr>
        <p:spPr>
          <a:xfrm>
            <a:off x="449463" y="9480980"/>
            <a:ext cx="10093881" cy="4031873"/>
          </a:xfrm>
          <a:prstGeom prst="rect">
            <a:avLst/>
          </a:prstGeom>
          <a:noFill/>
        </p:spPr>
        <p:txBody>
          <a:bodyPr wrap="square" rtlCol="0">
            <a:spAutoFit/>
          </a:bodyPr>
          <a:lstStyle/>
          <a:p>
            <a:r>
              <a:rPr lang="en-GB" altLang="zh-CN" sz="3200" dirty="0"/>
              <a:t>The project aims were as followed</a:t>
            </a:r>
          </a:p>
          <a:p>
            <a:pPr marL="457200" indent="-457200">
              <a:buFontTx/>
              <a:buChar char="-"/>
            </a:pPr>
            <a:r>
              <a:rPr lang="en-GB" altLang="zh-CN" sz="3200" dirty="0"/>
              <a:t>Produce an accurate TensorFlow object detector to detect the state of a Tomato(unripe, fresh and rotten)</a:t>
            </a:r>
          </a:p>
          <a:p>
            <a:pPr marL="457200" indent="-457200">
              <a:buFontTx/>
              <a:buChar char="-"/>
            </a:pPr>
            <a:r>
              <a:rPr lang="en-GB" altLang="zh-CN" sz="3200" dirty="0"/>
              <a:t> Quantize the Model to deploy on a single board computer</a:t>
            </a:r>
          </a:p>
          <a:p>
            <a:pPr marL="457200" indent="-457200">
              <a:buFontTx/>
              <a:buChar char="-"/>
            </a:pPr>
            <a:r>
              <a:rPr lang="en-GB" altLang="zh-CN" sz="3200" dirty="0"/>
              <a:t> Compile the model to run on a Tensor Processing Unit for faster inferring and run the model at higher frames per second</a:t>
            </a:r>
          </a:p>
        </p:txBody>
      </p:sp>
      <p:sp>
        <p:nvSpPr>
          <p:cNvPr id="18" name="Text Placeholder 235">
            <a:extLst>
              <a:ext uri="{FF2B5EF4-FFF2-40B4-BE49-F238E27FC236}">
                <a16:creationId xmlns:a16="http://schemas.microsoft.com/office/drawing/2014/main" id="{CB27DF98-3154-F251-45FC-DB9F44A9952B}"/>
              </a:ext>
            </a:extLst>
          </p:cNvPr>
          <p:cNvSpPr txBox="1"/>
          <p:nvPr/>
        </p:nvSpPr>
        <p:spPr>
          <a:xfrm>
            <a:off x="9802934" y="26398069"/>
            <a:ext cx="10096349" cy="866514"/>
          </a:xfrm>
          <a:prstGeom prst="rect">
            <a:avLst/>
          </a:prstGeom>
          <a:noFill/>
        </p:spPr>
        <p:txBody>
          <a:bodyPr wrap="square" lIns="63307" tIns="63307" rIns="63307" bIns="63307" anchor="ctr" anchorCtr="0">
            <a:spAutoFit/>
          </a:bodyPr>
          <a:lstStyle>
            <a:lvl1pPr marL="0" indent="0" algn="ctr" defTabSz="3038475" rtl="0" eaLnBrk="1" latinLnBrk="0" hangingPunct="1">
              <a:spcBef>
                <a:spcPct val="20000"/>
              </a:spcBef>
              <a:buFont typeface="Arial" panose="020B0604020202020204" pitchFamily="34" charset="0"/>
              <a:buNone/>
              <a:defRPr sz="2800" b="1" u="sng" kern="1200" baseline="0">
                <a:solidFill>
                  <a:schemeClr val="accent5">
                    <a:lumMod val="50000"/>
                  </a:schemeClr>
                </a:solidFill>
                <a:latin typeface="+mn-lt"/>
                <a:ea typeface="+mn-ea"/>
                <a:cs typeface="+mn-cs"/>
              </a:defRPr>
            </a:lvl1pPr>
            <a:lvl2pPr marL="2468880" indent="-949325" algn="l" defTabSz="3038475"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2pPr>
            <a:lvl3pPr marL="3798570" indent="-759460" algn="l" defTabSz="3038475" rtl="0" eaLnBrk="1" latinLnBrk="0" hangingPunct="1">
              <a:spcBef>
                <a:spcPct val="20000"/>
              </a:spcBef>
              <a:buFont typeface="Arial" panose="020B0604020202020204" pitchFamily="34" charset="0"/>
              <a:buChar char="•"/>
              <a:defRPr sz="8000" kern="1200">
                <a:solidFill>
                  <a:schemeClr val="tx1"/>
                </a:solidFill>
                <a:latin typeface="+mn-lt"/>
                <a:ea typeface="+mn-ea"/>
                <a:cs typeface="+mn-cs"/>
              </a:defRPr>
            </a:lvl3pPr>
            <a:lvl4pPr marL="531749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4pPr>
            <a:lvl5pPr marL="683704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5pPr>
            <a:lvl6pPr marL="835660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6pPr>
            <a:lvl7pPr marL="987552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7pPr>
            <a:lvl8pPr marL="11395075"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8pPr>
            <a:lvl9pPr marL="12914630" indent="-759460" algn="l" defTabSz="3038475"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9pPr>
          </a:lstStyle>
          <a:p>
            <a:r>
              <a:rPr lang="en-US" sz="4800" dirty="0"/>
              <a:t>Acknowledgement </a:t>
            </a:r>
            <a:endParaRPr lang="en-US" sz="6000" dirty="0"/>
          </a:p>
        </p:txBody>
      </p:sp>
      <p:pic>
        <p:nvPicPr>
          <p:cNvPr id="10" name="Picture 9">
            <a:extLst>
              <a:ext uri="{FF2B5EF4-FFF2-40B4-BE49-F238E27FC236}">
                <a16:creationId xmlns:a16="http://schemas.microsoft.com/office/drawing/2014/main" id="{4A9B2C8A-FC63-76ED-131C-EED22F575B5E}"/>
              </a:ext>
            </a:extLst>
          </p:cNvPr>
          <p:cNvPicPr>
            <a:picLocks noChangeAspect="1"/>
          </p:cNvPicPr>
          <p:nvPr/>
        </p:nvPicPr>
        <p:blipFill>
          <a:blip r:embed="rId3"/>
          <a:stretch>
            <a:fillRect/>
          </a:stretch>
        </p:blipFill>
        <p:spPr>
          <a:xfrm>
            <a:off x="16086137" y="-184158"/>
            <a:ext cx="4649504" cy="3611191"/>
          </a:xfrm>
          <a:prstGeom prst="rect">
            <a:avLst/>
          </a:prstGeom>
        </p:spPr>
      </p:pic>
      <p:sp>
        <p:nvSpPr>
          <p:cNvPr id="2" name="TextBox 1">
            <a:extLst>
              <a:ext uri="{FF2B5EF4-FFF2-40B4-BE49-F238E27FC236}">
                <a16:creationId xmlns:a16="http://schemas.microsoft.com/office/drawing/2014/main" id="{F2C92C22-1679-69B8-45DD-2C9C008ED188}"/>
              </a:ext>
            </a:extLst>
          </p:cNvPr>
          <p:cNvSpPr txBox="1"/>
          <p:nvPr/>
        </p:nvSpPr>
        <p:spPr>
          <a:xfrm>
            <a:off x="133350" y="790748"/>
            <a:ext cx="16744315" cy="1015663"/>
          </a:xfrm>
          <a:prstGeom prst="rect">
            <a:avLst/>
          </a:prstGeom>
          <a:noFill/>
        </p:spPr>
        <p:txBody>
          <a:bodyPr wrap="square" rtlCol="0">
            <a:spAutoFit/>
          </a:bodyPr>
          <a:lstStyle/>
          <a:p>
            <a:r>
              <a:rPr lang="en-GB" dirty="0"/>
              <a:t>Machine Learning in Urban Agriculture</a:t>
            </a:r>
          </a:p>
        </p:txBody>
      </p:sp>
      <p:pic>
        <p:nvPicPr>
          <p:cNvPr id="5" name="Picture 4">
            <a:extLst>
              <a:ext uri="{FF2B5EF4-FFF2-40B4-BE49-F238E27FC236}">
                <a16:creationId xmlns:a16="http://schemas.microsoft.com/office/drawing/2014/main" id="{522FB2AF-958C-C496-49F1-46A0546FAE1C}"/>
              </a:ext>
            </a:extLst>
          </p:cNvPr>
          <p:cNvPicPr>
            <a:picLocks noChangeAspect="1"/>
          </p:cNvPicPr>
          <p:nvPr/>
        </p:nvPicPr>
        <p:blipFill>
          <a:blip r:embed="rId4"/>
          <a:stretch>
            <a:fillRect/>
          </a:stretch>
        </p:blipFill>
        <p:spPr>
          <a:xfrm>
            <a:off x="5844369" y="13182054"/>
            <a:ext cx="3756831" cy="2888064"/>
          </a:xfrm>
          <a:prstGeom prst="rect">
            <a:avLst/>
          </a:prstGeom>
        </p:spPr>
      </p:pic>
      <p:sp>
        <p:nvSpPr>
          <p:cNvPr id="13" name="TextBox 12">
            <a:extLst>
              <a:ext uri="{FF2B5EF4-FFF2-40B4-BE49-F238E27FC236}">
                <a16:creationId xmlns:a16="http://schemas.microsoft.com/office/drawing/2014/main" id="{0155ADB9-6008-592A-F346-BF90E7BBF112}"/>
              </a:ext>
            </a:extLst>
          </p:cNvPr>
          <p:cNvSpPr txBox="1"/>
          <p:nvPr/>
        </p:nvSpPr>
        <p:spPr>
          <a:xfrm>
            <a:off x="5872480" y="16371325"/>
            <a:ext cx="5181600" cy="400110"/>
          </a:xfrm>
          <a:prstGeom prst="rect">
            <a:avLst/>
          </a:prstGeom>
          <a:noFill/>
        </p:spPr>
        <p:txBody>
          <a:bodyPr wrap="square" rtlCol="0">
            <a:spAutoFit/>
          </a:bodyPr>
          <a:lstStyle/>
          <a:p>
            <a:r>
              <a:rPr lang="en-GB" sz="2000" dirty="0"/>
              <a:t>TPU chip designed by Google.</a:t>
            </a:r>
          </a:p>
        </p:txBody>
      </p:sp>
      <p:sp>
        <p:nvSpPr>
          <p:cNvPr id="14" name="TextBox 13">
            <a:extLst>
              <a:ext uri="{FF2B5EF4-FFF2-40B4-BE49-F238E27FC236}">
                <a16:creationId xmlns:a16="http://schemas.microsoft.com/office/drawing/2014/main" id="{861B9A95-8A8C-135F-A87D-8E39434D0916}"/>
              </a:ext>
            </a:extLst>
          </p:cNvPr>
          <p:cNvSpPr txBox="1"/>
          <p:nvPr/>
        </p:nvSpPr>
        <p:spPr>
          <a:xfrm>
            <a:off x="1153003" y="17552976"/>
            <a:ext cx="8686800" cy="1569660"/>
          </a:xfrm>
          <a:prstGeom prst="rect">
            <a:avLst/>
          </a:prstGeom>
          <a:noFill/>
        </p:spPr>
        <p:txBody>
          <a:bodyPr wrap="square" rtlCol="0">
            <a:spAutoFit/>
          </a:bodyPr>
          <a:lstStyle/>
          <a:p>
            <a:r>
              <a:rPr lang="en-GB" sz="3200" dirty="0"/>
              <a:t>Model production starts with data collection and labelling the data with meta data used to find features during training </a:t>
            </a:r>
            <a:endParaRPr lang="en-GB" sz="2800" dirty="0"/>
          </a:p>
        </p:txBody>
      </p:sp>
      <p:pic>
        <p:nvPicPr>
          <p:cNvPr id="19" name="Picture 18" descr="A computer screen shot of a plant&#10;&#10;Description automatically generated">
            <a:extLst>
              <a:ext uri="{FF2B5EF4-FFF2-40B4-BE49-F238E27FC236}">
                <a16:creationId xmlns:a16="http://schemas.microsoft.com/office/drawing/2014/main" id="{1F70229A-4555-1593-5962-E36478AB2F26}"/>
              </a:ext>
            </a:extLst>
          </p:cNvPr>
          <p:cNvPicPr>
            <a:picLocks noChangeAspect="1"/>
          </p:cNvPicPr>
          <p:nvPr/>
        </p:nvPicPr>
        <p:blipFill rotWithShape="1">
          <a:blip r:embed="rId5">
            <a:extLst>
              <a:ext uri="{28A0092B-C50C-407E-A947-70E740481C1C}">
                <a14:useLocalDpi xmlns:a14="http://schemas.microsoft.com/office/drawing/2010/main" val="0"/>
              </a:ext>
            </a:extLst>
          </a:blip>
          <a:srcRect l="24344" t="19847" r="4699" b="7825"/>
          <a:stretch/>
        </p:blipFill>
        <p:spPr>
          <a:xfrm>
            <a:off x="1586364" y="19186911"/>
            <a:ext cx="6876916" cy="3942979"/>
          </a:xfrm>
          <a:prstGeom prst="rect">
            <a:avLst/>
          </a:prstGeom>
        </p:spPr>
      </p:pic>
      <p:sp>
        <p:nvSpPr>
          <p:cNvPr id="21" name="TextBox 20">
            <a:extLst>
              <a:ext uri="{FF2B5EF4-FFF2-40B4-BE49-F238E27FC236}">
                <a16:creationId xmlns:a16="http://schemas.microsoft.com/office/drawing/2014/main" id="{C39B425C-BD61-D0AE-83B3-C984DC9DE237}"/>
              </a:ext>
            </a:extLst>
          </p:cNvPr>
          <p:cNvSpPr txBox="1"/>
          <p:nvPr/>
        </p:nvSpPr>
        <p:spPr>
          <a:xfrm>
            <a:off x="652747" y="23061009"/>
            <a:ext cx="8948453" cy="5016758"/>
          </a:xfrm>
          <a:prstGeom prst="rect">
            <a:avLst/>
          </a:prstGeom>
          <a:noFill/>
        </p:spPr>
        <p:txBody>
          <a:bodyPr wrap="square" rtlCol="0">
            <a:spAutoFit/>
          </a:bodyPr>
          <a:lstStyle/>
          <a:p>
            <a:r>
              <a:rPr lang="en-GB" sz="3200" dirty="0"/>
              <a:t>Model training and quantization was completed in a google Colab notebook that connects to a cloud-based GPU speeding up the heavy computational load. </a:t>
            </a:r>
          </a:p>
          <a:p>
            <a:endParaRPr lang="en-GB" sz="3200" dirty="0"/>
          </a:p>
          <a:p>
            <a:r>
              <a:rPr lang="en-GB" sz="3200" dirty="0"/>
              <a:t>Quantisation of a model is size reduction technique that converts the model's weights from 32bit floating point numbers to 8-bit integers number not only speeding up the model also reducing its memory requirement. </a:t>
            </a:r>
          </a:p>
        </p:txBody>
      </p:sp>
      <p:pic>
        <p:nvPicPr>
          <p:cNvPr id="26" name="Picture 25">
            <a:extLst>
              <a:ext uri="{FF2B5EF4-FFF2-40B4-BE49-F238E27FC236}">
                <a16:creationId xmlns:a16="http://schemas.microsoft.com/office/drawing/2014/main" id="{8D80EFF5-B545-01AF-9442-2C655ABB678F}"/>
              </a:ext>
            </a:extLst>
          </p:cNvPr>
          <p:cNvPicPr>
            <a:picLocks noChangeAspect="1"/>
          </p:cNvPicPr>
          <p:nvPr/>
        </p:nvPicPr>
        <p:blipFill>
          <a:blip r:embed="rId6"/>
          <a:stretch>
            <a:fillRect/>
          </a:stretch>
        </p:blipFill>
        <p:spPr>
          <a:xfrm>
            <a:off x="5126973" y="27524003"/>
            <a:ext cx="4914900" cy="2762250"/>
          </a:xfrm>
          <a:prstGeom prst="rect">
            <a:avLst/>
          </a:prstGeom>
        </p:spPr>
      </p:pic>
      <p:pic>
        <p:nvPicPr>
          <p:cNvPr id="27" name="Picture 26">
            <a:extLst>
              <a:ext uri="{FF2B5EF4-FFF2-40B4-BE49-F238E27FC236}">
                <a16:creationId xmlns:a16="http://schemas.microsoft.com/office/drawing/2014/main" id="{F6D0F3BB-5A8D-9E0F-02E1-B871E0DB6401}"/>
              </a:ext>
            </a:extLst>
          </p:cNvPr>
          <p:cNvPicPr>
            <a:picLocks noChangeAspect="1"/>
          </p:cNvPicPr>
          <p:nvPr/>
        </p:nvPicPr>
        <p:blipFill>
          <a:blip r:embed="rId7"/>
          <a:stretch>
            <a:fillRect/>
          </a:stretch>
        </p:blipFill>
        <p:spPr>
          <a:xfrm>
            <a:off x="11005869" y="8050299"/>
            <a:ext cx="4842412" cy="3629439"/>
          </a:xfrm>
          <a:prstGeom prst="rect">
            <a:avLst/>
          </a:prstGeom>
        </p:spPr>
      </p:pic>
      <p:pic>
        <p:nvPicPr>
          <p:cNvPr id="28" name="Picture 27">
            <a:extLst>
              <a:ext uri="{FF2B5EF4-FFF2-40B4-BE49-F238E27FC236}">
                <a16:creationId xmlns:a16="http://schemas.microsoft.com/office/drawing/2014/main" id="{9D37E962-0948-088B-ED1B-E5006F407139}"/>
              </a:ext>
            </a:extLst>
          </p:cNvPr>
          <p:cNvPicPr>
            <a:picLocks noChangeAspect="1"/>
          </p:cNvPicPr>
          <p:nvPr/>
        </p:nvPicPr>
        <p:blipFill>
          <a:blip r:embed="rId8"/>
          <a:stretch>
            <a:fillRect/>
          </a:stretch>
        </p:blipFill>
        <p:spPr>
          <a:xfrm>
            <a:off x="16147637" y="8078009"/>
            <a:ext cx="4791288" cy="3586405"/>
          </a:xfrm>
          <a:prstGeom prst="rect">
            <a:avLst/>
          </a:prstGeom>
        </p:spPr>
      </p:pic>
      <p:sp>
        <p:nvSpPr>
          <p:cNvPr id="31" name="TextBox 30">
            <a:extLst>
              <a:ext uri="{FF2B5EF4-FFF2-40B4-BE49-F238E27FC236}">
                <a16:creationId xmlns:a16="http://schemas.microsoft.com/office/drawing/2014/main" id="{94E3BFC6-CBFD-7C9C-C516-1B5D8DDE0CE9}"/>
              </a:ext>
            </a:extLst>
          </p:cNvPr>
          <p:cNvSpPr txBox="1"/>
          <p:nvPr/>
        </p:nvSpPr>
        <p:spPr>
          <a:xfrm>
            <a:off x="11405625" y="7507970"/>
            <a:ext cx="3423139" cy="461665"/>
          </a:xfrm>
          <a:prstGeom prst="rect">
            <a:avLst/>
          </a:prstGeom>
          <a:noFill/>
        </p:spPr>
        <p:txBody>
          <a:bodyPr wrap="square" rtlCol="0">
            <a:spAutoFit/>
          </a:bodyPr>
          <a:lstStyle/>
          <a:p>
            <a:r>
              <a:rPr lang="en-GB" sz="2400" dirty="0"/>
              <a:t>TPU, Test on Fresh tomato</a:t>
            </a:r>
          </a:p>
        </p:txBody>
      </p:sp>
      <p:sp>
        <p:nvSpPr>
          <p:cNvPr id="32" name="TextBox 31">
            <a:extLst>
              <a:ext uri="{FF2B5EF4-FFF2-40B4-BE49-F238E27FC236}">
                <a16:creationId xmlns:a16="http://schemas.microsoft.com/office/drawing/2014/main" id="{F0708D49-A045-A716-8F2E-EC7B482B277D}"/>
              </a:ext>
            </a:extLst>
          </p:cNvPr>
          <p:cNvSpPr txBox="1"/>
          <p:nvPr/>
        </p:nvSpPr>
        <p:spPr>
          <a:xfrm>
            <a:off x="16138477" y="7507970"/>
            <a:ext cx="4613614" cy="461665"/>
          </a:xfrm>
          <a:prstGeom prst="rect">
            <a:avLst/>
          </a:prstGeom>
          <a:noFill/>
        </p:spPr>
        <p:txBody>
          <a:bodyPr wrap="square" rtlCol="0">
            <a:spAutoFit/>
          </a:bodyPr>
          <a:lstStyle/>
          <a:p>
            <a:r>
              <a:rPr lang="en-GB" sz="2400" dirty="0"/>
              <a:t>CPU, Test on Fresh tomato</a:t>
            </a:r>
          </a:p>
        </p:txBody>
      </p:sp>
      <p:pic>
        <p:nvPicPr>
          <p:cNvPr id="34" name="Picture 33">
            <a:extLst>
              <a:ext uri="{FF2B5EF4-FFF2-40B4-BE49-F238E27FC236}">
                <a16:creationId xmlns:a16="http://schemas.microsoft.com/office/drawing/2014/main" id="{AE561347-24D1-111E-E159-7B5199F96312}"/>
              </a:ext>
            </a:extLst>
          </p:cNvPr>
          <p:cNvPicPr>
            <a:picLocks noChangeAspect="1"/>
          </p:cNvPicPr>
          <p:nvPr/>
        </p:nvPicPr>
        <p:blipFill>
          <a:blip r:embed="rId9"/>
          <a:stretch>
            <a:fillRect/>
          </a:stretch>
        </p:blipFill>
        <p:spPr>
          <a:xfrm>
            <a:off x="10956877" y="12787498"/>
            <a:ext cx="4613614" cy="3454896"/>
          </a:xfrm>
          <a:prstGeom prst="rect">
            <a:avLst/>
          </a:prstGeom>
        </p:spPr>
      </p:pic>
      <p:pic>
        <p:nvPicPr>
          <p:cNvPr id="35" name="Picture 34">
            <a:extLst>
              <a:ext uri="{FF2B5EF4-FFF2-40B4-BE49-F238E27FC236}">
                <a16:creationId xmlns:a16="http://schemas.microsoft.com/office/drawing/2014/main" id="{E07FE760-C2D9-5811-5590-CC686440DDC4}"/>
              </a:ext>
            </a:extLst>
          </p:cNvPr>
          <p:cNvPicPr>
            <a:picLocks noChangeAspect="1"/>
          </p:cNvPicPr>
          <p:nvPr/>
        </p:nvPicPr>
        <p:blipFill>
          <a:blip r:embed="rId10"/>
          <a:stretch>
            <a:fillRect/>
          </a:stretch>
        </p:blipFill>
        <p:spPr>
          <a:xfrm>
            <a:off x="15938250" y="12743431"/>
            <a:ext cx="4610028" cy="3454896"/>
          </a:xfrm>
          <a:prstGeom prst="rect">
            <a:avLst/>
          </a:prstGeom>
        </p:spPr>
      </p:pic>
      <p:sp>
        <p:nvSpPr>
          <p:cNvPr id="36" name="TextBox 35">
            <a:extLst>
              <a:ext uri="{FF2B5EF4-FFF2-40B4-BE49-F238E27FC236}">
                <a16:creationId xmlns:a16="http://schemas.microsoft.com/office/drawing/2014/main" id="{8C650066-E4E6-32DB-D085-D5E8A16C4FA8}"/>
              </a:ext>
            </a:extLst>
          </p:cNvPr>
          <p:cNvSpPr txBox="1"/>
          <p:nvPr/>
        </p:nvSpPr>
        <p:spPr>
          <a:xfrm>
            <a:off x="11488615" y="12018574"/>
            <a:ext cx="3774831" cy="830997"/>
          </a:xfrm>
          <a:prstGeom prst="rect">
            <a:avLst/>
          </a:prstGeom>
          <a:noFill/>
        </p:spPr>
        <p:txBody>
          <a:bodyPr wrap="square" rtlCol="0">
            <a:spAutoFit/>
          </a:bodyPr>
          <a:lstStyle/>
          <a:p>
            <a:r>
              <a:rPr lang="en-GB" sz="2400" dirty="0"/>
              <a:t>TPU, test on unripe and simulated rotten </a:t>
            </a:r>
          </a:p>
        </p:txBody>
      </p:sp>
      <p:sp>
        <p:nvSpPr>
          <p:cNvPr id="37" name="TextBox 36">
            <a:extLst>
              <a:ext uri="{FF2B5EF4-FFF2-40B4-BE49-F238E27FC236}">
                <a16:creationId xmlns:a16="http://schemas.microsoft.com/office/drawing/2014/main" id="{96C09B50-21B0-661C-2F31-EFA4B9F460E1}"/>
              </a:ext>
            </a:extLst>
          </p:cNvPr>
          <p:cNvSpPr txBox="1"/>
          <p:nvPr/>
        </p:nvSpPr>
        <p:spPr>
          <a:xfrm>
            <a:off x="16138477" y="11868672"/>
            <a:ext cx="4382203" cy="830997"/>
          </a:xfrm>
          <a:prstGeom prst="rect">
            <a:avLst/>
          </a:prstGeom>
          <a:noFill/>
        </p:spPr>
        <p:txBody>
          <a:bodyPr wrap="square" rtlCol="0">
            <a:spAutoFit/>
          </a:bodyPr>
          <a:lstStyle/>
          <a:p>
            <a:r>
              <a:rPr lang="en-GB" sz="2400" dirty="0"/>
              <a:t>CPU, test on unrip and simulated rotten.</a:t>
            </a:r>
          </a:p>
        </p:txBody>
      </p:sp>
      <p:sp>
        <p:nvSpPr>
          <p:cNvPr id="38" name="TextBox 37">
            <a:extLst>
              <a:ext uri="{FF2B5EF4-FFF2-40B4-BE49-F238E27FC236}">
                <a16:creationId xmlns:a16="http://schemas.microsoft.com/office/drawing/2014/main" id="{D39FA16C-6B1C-9D05-19F2-396713C81A99}"/>
              </a:ext>
            </a:extLst>
          </p:cNvPr>
          <p:cNvSpPr txBox="1"/>
          <p:nvPr/>
        </p:nvSpPr>
        <p:spPr>
          <a:xfrm>
            <a:off x="11233784" y="16198986"/>
            <a:ext cx="8568240" cy="3046988"/>
          </a:xfrm>
          <a:prstGeom prst="rect">
            <a:avLst/>
          </a:prstGeom>
          <a:noFill/>
        </p:spPr>
        <p:txBody>
          <a:bodyPr wrap="square" rtlCol="0">
            <a:spAutoFit/>
          </a:bodyPr>
          <a:lstStyle/>
          <a:p>
            <a:r>
              <a:rPr lang="en-GB" sz="3200" dirty="0"/>
              <a:t>Marker pen was used to simulate rotting/ skin discoloration</a:t>
            </a:r>
          </a:p>
          <a:p>
            <a:endParaRPr lang="en-GB" sz="3200" dirty="0"/>
          </a:p>
          <a:p>
            <a:r>
              <a:rPr lang="en-GB" sz="3200" dirty="0"/>
              <a:t>The TPU would run the model at 19 to 20 frames, whereas the CPU would Run at 2 to 2.5 frames per second</a:t>
            </a:r>
          </a:p>
        </p:txBody>
      </p:sp>
      <p:sp>
        <p:nvSpPr>
          <p:cNvPr id="39" name="TextBox 38">
            <a:extLst>
              <a:ext uri="{FF2B5EF4-FFF2-40B4-BE49-F238E27FC236}">
                <a16:creationId xmlns:a16="http://schemas.microsoft.com/office/drawing/2014/main" id="{4B5B6A2C-2B24-D94A-FB75-F230972A0200}"/>
              </a:ext>
            </a:extLst>
          </p:cNvPr>
          <p:cNvSpPr txBox="1"/>
          <p:nvPr/>
        </p:nvSpPr>
        <p:spPr>
          <a:xfrm>
            <a:off x="11054080" y="24957105"/>
            <a:ext cx="9698011" cy="1922834"/>
          </a:xfrm>
          <a:prstGeom prst="rect">
            <a:avLst/>
          </a:prstGeom>
          <a:noFill/>
        </p:spPr>
        <p:txBody>
          <a:bodyPr wrap="square" rtlCol="0">
            <a:spAutoFit/>
          </a:bodyPr>
          <a:lstStyle/>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Koul, A., Siddha </a:t>
            </a:r>
            <a:r>
              <a:rPr lang="en-GB" sz="1800" dirty="0" err="1">
                <a:effectLst/>
                <a:latin typeface="Calibri" panose="020F0502020204030204" pitchFamily="34" charset="0"/>
                <a:ea typeface="Calibri" panose="020F0502020204030204" pitchFamily="34" charset="0"/>
                <a:cs typeface="Arial" panose="020B0604020202020204" pitchFamily="34" charset="0"/>
              </a:rPr>
              <a:t>Ganju</a:t>
            </a:r>
            <a:r>
              <a:rPr lang="en-GB" sz="1800" dirty="0">
                <a:effectLst/>
                <a:latin typeface="Calibri" panose="020F0502020204030204" pitchFamily="34" charset="0"/>
                <a:ea typeface="Calibri" panose="020F0502020204030204" pitchFamily="34" charset="0"/>
                <a:cs typeface="Arial" panose="020B0604020202020204" pitchFamily="34" charset="0"/>
              </a:rPr>
              <a:t> and </a:t>
            </a:r>
            <a:r>
              <a:rPr lang="en-GB" sz="1800" dirty="0" err="1">
                <a:effectLst/>
                <a:latin typeface="Calibri" panose="020F0502020204030204" pitchFamily="34" charset="0"/>
                <a:ea typeface="Calibri" panose="020F0502020204030204" pitchFamily="34" charset="0"/>
                <a:cs typeface="Arial" panose="020B0604020202020204" pitchFamily="34" charset="0"/>
              </a:rPr>
              <a:t>Meher</a:t>
            </a:r>
            <a:r>
              <a:rPr lang="en-GB"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err="1">
                <a:effectLst/>
                <a:latin typeface="Calibri" panose="020F0502020204030204" pitchFamily="34" charset="0"/>
                <a:ea typeface="Calibri" panose="020F0502020204030204" pitchFamily="34" charset="0"/>
                <a:cs typeface="Arial" panose="020B0604020202020204" pitchFamily="34" charset="0"/>
              </a:rPr>
              <a:t>Kasam</a:t>
            </a:r>
            <a:r>
              <a:rPr lang="en-GB" sz="1800" dirty="0">
                <a:effectLst/>
                <a:latin typeface="Calibri" panose="020F0502020204030204" pitchFamily="34" charset="0"/>
                <a:ea typeface="Calibri" panose="020F0502020204030204" pitchFamily="34" charset="0"/>
                <a:cs typeface="Arial" panose="020B0604020202020204" pitchFamily="34" charset="0"/>
              </a:rPr>
              <a:t> (2019). Practical Deep Learning for Cloud, Mobile, and Edge. O’Reilly Media.</a:t>
            </a: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Google Cloud. (n.d.). Introduction to Cloud TPU. [online] Available at: </a:t>
            </a:r>
            <a:r>
              <a:rPr lang="en-GB" sz="1800" dirty="0">
                <a:effectLst/>
                <a:latin typeface="Calibri" panose="020F0502020204030204" pitchFamily="34" charset="0"/>
                <a:ea typeface="Calibri" panose="020F0502020204030204" pitchFamily="34" charset="0"/>
                <a:cs typeface="Arial" panose="020B0604020202020204" pitchFamily="34" charset="0"/>
                <a:hlinkClick r:id="rId11"/>
              </a:rPr>
              <a:t>https://cloud.google.com/tpu/docs/intro-to-tpu</a:t>
            </a:r>
            <a:r>
              <a:rPr lang="en-GB" sz="1800" dirty="0">
                <a:effectLst/>
                <a:latin typeface="Calibri" panose="020F0502020204030204" pitchFamily="34" charset="0"/>
                <a:ea typeface="Calibri" panose="020F0502020204030204" pitchFamily="34" charset="0"/>
                <a:cs typeface="Arial" panose="020B0604020202020204" pitchFamily="34" charset="0"/>
              </a:rPr>
              <a:t>.</a:t>
            </a:r>
          </a:p>
          <a:p>
            <a:pPr>
              <a:lnSpc>
                <a:spcPct val="115000"/>
              </a:lnSpc>
              <a:spcAft>
                <a:spcPts val="10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1A4D4BF-9CA6-28F9-02CB-A7C9CBD7F93E}"/>
              </a:ext>
            </a:extLst>
          </p:cNvPr>
          <p:cNvSpPr txBox="1"/>
          <p:nvPr/>
        </p:nvSpPr>
        <p:spPr>
          <a:xfrm>
            <a:off x="11405625" y="27252296"/>
            <a:ext cx="8396399" cy="1938992"/>
          </a:xfrm>
          <a:prstGeom prst="rect">
            <a:avLst/>
          </a:prstGeom>
          <a:noFill/>
        </p:spPr>
        <p:txBody>
          <a:bodyPr wrap="square" rtlCol="0">
            <a:spAutoFit/>
          </a:bodyPr>
          <a:lstStyle/>
          <a:p>
            <a:r>
              <a:rPr lang="en-GB" sz="2400" dirty="0"/>
              <a:t>I would like to thank Stephen </a:t>
            </a:r>
            <a:r>
              <a:rPr lang="en-GB" sz="2400" dirty="0" err="1"/>
              <a:t>Sigurnjak</a:t>
            </a:r>
            <a:r>
              <a:rPr lang="en-GB" sz="2400" dirty="0"/>
              <a:t> for supervising this project and for pointing assisting with understanding my mistakes and how to remedy them. I would also like to thank </a:t>
            </a:r>
            <a:r>
              <a:rPr lang="en-GB" sz="2400" dirty="0" err="1"/>
              <a:t>UCLan</a:t>
            </a:r>
            <a:r>
              <a:rPr lang="en-GB" sz="2400" dirty="0"/>
              <a:t> for the opportunity to complete this degree and supporting me by giving me the resources for success.</a:t>
            </a:r>
          </a:p>
        </p:txBody>
      </p:sp>
    </p:spTree>
  </p:cSld>
  <p:clrMapOvr>
    <a:masterClrMapping/>
  </p:clrMapOvr>
  <mc:AlternateContent xmlns:mc="http://schemas.openxmlformats.org/markup-compatibility/2006" xmlns:p14="http://schemas.microsoft.com/office/powerpoint/2010/main">
    <mc:Choice Requires="p14">
      <p:transition spd="slow" p14:dur="2000" advTm="445856"/>
    </mc:Choice>
    <mc:Fallback xmlns="">
      <p:transition spd="slow" advTm="44585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c0688f21-9bfe-484d-8249-4521f53d3db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PosterPresentations.com-100CMx140CM</Template>
  <TotalTime>226</TotalTime>
  <Words>491</Words>
  <Application>Microsoft Office PowerPoint</Application>
  <PresentationFormat>Custom</PresentationFormat>
  <Paragraphs>33</Paragraphs>
  <Slides>1</Slides>
  <Notes>1</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Calibri Light</vt:lpstr>
      <vt:lpstr>Trebuchet MS</vt:lpstr>
      <vt:lpstr>Wingdings</vt:lpstr>
      <vt:lpstr>PosterPresentations.com-100CMx140CM</vt:lpstr>
      <vt:lpstr>自定义设计方案</vt:lpstr>
      <vt:lpstr>Classic - Wide Center</vt:lpstr>
      <vt:lpstr>Retrospect</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template._x000d__x000d_
1-866-649-3004           _x000d__x000d_
 (c)PosterPresentations.com</dc:description>
  <cp:lastModifiedBy>William Robert Bianchi-lane (Student)</cp:lastModifiedBy>
  <cp:revision>57</cp:revision>
  <dcterms:created xsi:type="dcterms:W3CDTF">2012-02-10T00:21:00Z</dcterms:created>
  <dcterms:modified xsi:type="dcterms:W3CDTF">2024-03-27T15:12:53Z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0x01010073C9647D609EA3448FE44D7E3246A9C8</vt:lpwstr>
  </property>
  <property fmtid="{D5CDD505-2E9C-101B-9397-08002B2CF9AE}" pid="3" name="commondata">
    <vt:lpwstr>eyJoZGlkIjoiMWU2YjQzMzY4ZTI5NTBjZmIwNjhjNTQ3ZmZkNDgwYmMifQ==</vt:lpwstr>
  </property>
  <property fmtid="{D5CDD505-2E9C-101B-9397-08002B2CF9AE}" pid="4" name="ICV">
    <vt:lpwstr>CD937E49F3BA4F6980ACEC379C06B5F2</vt:lpwstr>
  </property>
  <property fmtid="{D5CDD505-2E9C-101B-9397-08002B2CF9AE}" pid="5" name="KSOProductBuildVer">
    <vt:lpwstr>2052-11.1.0.11636</vt:lpwstr>
  </property>
</Properties>
</file>